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33"/>
  </p:notesMasterIdLst>
  <p:sldIdLst>
    <p:sldId id="277" r:id="rId2"/>
    <p:sldId id="361" r:id="rId3"/>
    <p:sldId id="317" r:id="rId4"/>
    <p:sldId id="318" r:id="rId5"/>
    <p:sldId id="326" r:id="rId6"/>
    <p:sldId id="336" r:id="rId7"/>
    <p:sldId id="346" r:id="rId8"/>
    <p:sldId id="347" r:id="rId9"/>
    <p:sldId id="319" r:id="rId10"/>
    <p:sldId id="320" r:id="rId11"/>
    <p:sldId id="354" r:id="rId12"/>
    <p:sldId id="363" r:id="rId13"/>
    <p:sldId id="321" r:id="rId14"/>
    <p:sldId id="348" r:id="rId15"/>
    <p:sldId id="349" r:id="rId16"/>
    <p:sldId id="350" r:id="rId17"/>
    <p:sldId id="322" r:id="rId18"/>
    <p:sldId id="324" r:id="rId19"/>
    <p:sldId id="355" r:id="rId20"/>
    <p:sldId id="323" r:id="rId21"/>
    <p:sldId id="328" r:id="rId22"/>
    <p:sldId id="356" r:id="rId23"/>
    <p:sldId id="364" r:id="rId24"/>
    <p:sldId id="359" r:id="rId25"/>
    <p:sldId id="357" r:id="rId26"/>
    <p:sldId id="358" r:id="rId27"/>
    <p:sldId id="330" r:id="rId28"/>
    <p:sldId id="352" r:id="rId29"/>
    <p:sldId id="362" r:id="rId30"/>
    <p:sldId id="353" r:id="rId31"/>
    <p:sldId id="275" r:id="rId32"/>
  </p:sldIdLst>
  <p:sldSz cx="9144000" cy="6858000" type="screen4x3"/>
  <p:notesSz cx="7315200" cy="9601200"/>
  <p:embeddedFontLst>
    <p:embeddedFont>
      <p:font typeface="Verdana" panose="020B0604030504040204" pitchFamily="34" charset="0"/>
      <p:regular r:id="rId34"/>
      <p:bold r:id="rId35"/>
      <p:italic r:id="rId36"/>
      <p:boldItalic r:id="rId37"/>
    </p:embeddedFont>
    <p:embeddedFont>
      <p:font typeface="锐字云字库行楷体1.0" panose="02010604000000000000" charset="-122"/>
      <p:regular r:id="rId38"/>
    </p:embeddedFont>
    <p:embeddedFont>
      <p:font typeface="黑体" panose="02010609060101010101" pitchFamily="49" charset="-122"/>
      <p:regular r:id="rId39"/>
    </p:embeddedFont>
  </p:embeddedFontLst>
  <p:defaultTextStyle>
    <a:defPPr>
      <a:defRPr lang="en-US"/>
    </a:defPPr>
    <a:lvl1pPr marL="0" lvl="0" indent="0" algn="l" defTabSz="91440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defRPr>
    </a:lvl1pPr>
    <a:lvl2pPr marL="457200" lvl="1" indent="0" algn="l" defTabSz="91440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defRPr>
    </a:lvl2pPr>
    <a:lvl3pPr marL="914400" lvl="2" indent="0" algn="l" defTabSz="91440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defRPr>
    </a:lvl3pPr>
    <a:lvl4pPr marL="1371600" lvl="3" indent="0" algn="l" defTabSz="91440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defRPr>
    </a:lvl4pPr>
    <a:lvl5pPr marL="1828800" lvl="4" indent="0" algn="l" defTabSz="91440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defRPr>
    </a:lvl5pPr>
    <a:lvl6pPr marL="2286000" lvl="5" indent="0" algn="l" defTabSz="91440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defRPr>
    </a:lvl6pPr>
    <a:lvl7pPr marL="2743200" lvl="6" indent="0" algn="l" defTabSz="91440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defRPr>
    </a:lvl7pPr>
    <a:lvl8pPr marL="3200400" lvl="7" indent="0" algn="l" defTabSz="91440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defRPr>
    </a:lvl8pPr>
    <a:lvl9pPr marL="3657600" lvl="8" indent="0" algn="l" defTabSz="91440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99"/>
    <a:srgbClr val="00FF00"/>
    <a:srgbClr val="0066FF"/>
    <a:srgbClr val="FF0000"/>
    <a:srgbClr val="CC0066"/>
    <a:srgbClr val="CCFFFF"/>
    <a:srgbClr val="CCECFF"/>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howGuides="1">
      <p:cViewPr varScale="1">
        <p:scale>
          <a:sx n="66" d="100"/>
          <a:sy n="66" d="100"/>
        </p:scale>
        <p:origin x="-1470" y="-96"/>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1.fntdata"/><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4.fntdata"/><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2.fntdata"/><Relationship Id="rId43"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页眉占位符 3073"/>
          <p:cNvSpPr>
            <a:spLocks noGrp="1"/>
          </p:cNvSpPr>
          <p:nvPr>
            <p:ph type="hdr" sz="quarter"/>
          </p:nvPr>
        </p:nvSpPr>
        <p:spPr>
          <a:xfrm>
            <a:off x="0" y="0"/>
            <a:ext cx="3170238" cy="479425"/>
          </a:xfrm>
          <a:prstGeom prst="rect">
            <a:avLst/>
          </a:prstGeom>
          <a:noFill/>
          <a:ln w="9525">
            <a:noFill/>
          </a:ln>
        </p:spPr>
        <p:txBody>
          <a:bodyPr/>
          <a:lstStyle/>
          <a:p>
            <a:pPr lvl="0" fontAlgn="base"/>
            <a:endParaRPr lang="zh-CN" altLang="en-US" sz="1200" strike="noStrike" noProof="1">
              <a:ea typeface="宋体" panose="02010600030101010101" pitchFamily="2" charset="-122"/>
            </a:endParaRPr>
          </a:p>
        </p:txBody>
      </p:sp>
      <p:sp>
        <p:nvSpPr>
          <p:cNvPr id="3075" name="日期占位符 3074"/>
          <p:cNvSpPr>
            <a:spLocks noGrp="1"/>
          </p:cNvSpPr>
          <p:nvPr>
            <p:ph type="dt" idx="1"/>
          </p:nvPr>
        </p:nvSpPr>
        <p:spPr>
          <a:xfrm>
            <a:off x="4143375" y="0"/>
            <a:ext cx="3170238" cy="479425"/>
          </a:xfrm>
          <a:prstGeom prst="rect">
            <a:avLst/>
          </a:prstGeom>
          <a:noFill/>
          <a:ln w="9525">
            <a:noFill/>
          </a:ln>
        </p:spPr>
        <p:txBody>
          <a:bodyPr/>
          <a:lstStyle/>
          <a:p>
            <a:pPr lvl="0" algn="r" fontAlgn="base"/>
            <a:endParaRPr lang="zh-CN" altLang="en-US" sz="1200" strike="noStrike" noProof="1">
              <a:ea typeface="宋体" panose="02010600030101010101" pitchFamily="2" charset="-122"/>
            </a:endParaRPr>
          </a:p>
        </p:txBody>
      </p:sp>
      <p:sp>
        <p:nvSpPr>
          <p:cNvPr id="3076" name="幻灯片图像占位符 3075"/>
          <p:cNvSpPr>
            <a:spLocks noGrp="1" noRot="1" noChangeAspect="1"/>
          </p:cNvSpPr>
          <p:nvPr>
            <p:ph type="sldImg"/>
          </p:nvPr>
        </p:nvSpPr>
        <p:spPr>
          <a:xfrm>
            <a:off x="1257300" y="720725"/>
            <a:ext cx="4800600" cy="3600450"/>
          </a:xfrm>
          <a:prstGeom prst="rect">
            <a:avLst/>
          </a:prstGeom>
          <a:noFill/>
          <a:ln w="9525">
            <a:noFill/>
          </a:ln>
        </p:spPr>
      </p:sp>
      <p:sp>
        <p:nvSpPr>
          <p:cNvPr id="3077" name="文本占位符 3076"/>
          <p:cNvSpPr>
            <a:spLocks noGrp="1" noRot="1"/>
          </p:cNvSpPr>
          <p:nvPr>
            <p:ph type="body" sz="quarter"/>
          </p:nvPr>
        </p:nvSpPr>
        <p:spPr>
          <a:xfrm>
            <a:off x="731838" y="4560888"/>
            <a:ext cx="5851525" cy="4319587"/>
          </a:xfrm>
          <a:prstGeom prst="rect">
            <a:avLst/>
          </a:prstGeom>
          <a:noFill/>
          <a:ln w="9525">
            <a:noFill/>
          </a:ln>
        </p:spPr>
        <p:txBody>
          <a:bodyPr anchor="ctr"/>
          <a:lstStyle/>
          <a:p>
            <a:pPr lvl="0" indent="0"/>
            <a:r>
              <a:rPr lang="en-US" altLang="x-none" dirty="0"/>
              <a:t>Click to edit Master text styles</a:t>
            </a:r>
          </a:p>
          <a:p>
            <a:pPr lvl="1" indent="0"/>
            <a:r>
              <a:rPr lang="en-US" altLang="x-none" dirty="0"/>
              <a:t>Second level</a:t>
            </a:r>
          </a:p>
          <a:p>
            <a:pPr lvl="2" indent="0"/>
            <a:r>
              <a:rPr lang="en-US" altLang="x-none" dirty="0"/>
              <a:t>Third level</a:t>
            </a:r>
          </a:p>
          <a:p>
            <a:pPr lvl="3" indent="0"/>
            <a:r>
              <a:rPr lang="en-US" altLang="x-none" dirty="0"/>
              <a:t>Fourth level</a:t>
            </a:r>
          </a:p>
          <a:p>
            <a:pPr lvl="4" indent="0"/>
            <a:r>
              <a:rPr lang="en-US" altLang="x-none" dirty="0"/>
              <a:t>Fifth level</a:t>
            </a:r>
          </a:p>
        </p:txBody>
      </p:sp>
      <p:sp>
        <p:nvSpPr>
          <p:cNvPr id="3078" name="页脚占位符 3077"/>
          <p:cNvSpPr>
            <a:spLocks noGrp="1"/>
          </p:cNvSpPr>
          <p:nvPr>
            <p:ph type="ftr" sz="quarter" idx="4"/>
          </p:nvPr>
        </p:nvSpPr>
        <p:spPr>
          <a:xfrm>
            <a:off x="0" y="9120188"/>
            <a:ext cx="3170238" cy="479425"/>
          </a:xfrm>
          <a:prstGeom prst="rect">
            <a:avLst/>
          </a:prstGeom>
          <a:noFill/>
          <a:ln w="9525">
            <a:noFill/>
          </a:ln>
        </p:spPr>
        <p:txBody>
          <a:bodyPr anchor="b"/>
          <a:lstStyle/>
          <a:p>
            <a:pPr lvl="0" fontAlgn="base"/>
            <a:endParaRPr lang="zh-CN" altLang="en-US" sz="1200" strike="noStrike" noProof="1">
              <a:ea typeface="宋体" panose="02010600030101010101" pitchFamily="2" charset="-122"/>
            </a:endParaRPr>
          </a:p>
        </p:txBody>
      </p:sp>
      <p:sp>
        <p:nvSpPr>
          <p:cNvPr id="3079" name="灯片编号占位符 3078"/>
          <p:cNvSpPr>
            <a:spLocks noGrp="1"/>
          </p:cNvSpPr>
          <p:nvPr>
            <p:ph type="sldNum" sz="quarter" idx="5"/>
          </p:nvPr>
        </p:nvSpPr>
        <p:spPr>
          <a:xfrm>
            <a:off x="4143375" y="9120188"/>
            <a:ext cx="3170238" cy="479425"/>
          </a:xfrm>
          <a:prstGeom prst="rect">
            <a:avLst/>
          </a:prstGeom>
          <a:noFill/>
          <a:ln w="9525">
            <a:noFill/>
          </a:ln>
        </p:spPr>
        <p:txBody>
          <a:bodyPr anchor="b"/>
          <a:lstStyle/>
          <a:p>
            <a:pPr lvl="0" algn="r" fontAlgn="base"/>
            <a:fld id="{9A0DB2DC-4C9A-4742-B13C-FB6460FD3503}" type="slidenum">
              <a:rPr lang="zh-CN" altLang="en-US" sz="1200" strike="noStrike" noProof="1" dirty="0">
                <a:latin typeface="Arial" panose="020B0604020202020204" pitchFamily="34" charset="0"/>
                <a:ea typeface="宋体" panose="02010600030101010101" pitchFamily="2" charset="-122"/>
                <a:cs typeface="+mn-ea"/>
              </a:rPr>
              <a:t>‹#›</a:t>
            </a:fld>
            <a:endParaRPr lang="zh-CN" altLang="en-US" sz="1200" strike="noStrike" noProof="1">
              <a:ea typeface="宋体" panose="02010600030101010101" pitchFamily="2" charset="-122"/>
            </a:endParaRPr>
          </a:p>
        </p:txBody>
      </p:sp>
    </p:spTree>
    <p:extLst>
      <p:ext uri="{BB962C8B-B14F-4D97-AF65-F5344CB8AC3E}">
        <p14:creationId xmlns:p14="http://schemas.microsoft.com/office/powerpoint/2010/main" val="368954281"/>
      </p:ext>
    </p:extLst>
  </p:cSld>
  <p:clrMap bg1="lt1" tx1="dk1" bg2="lt2" tx2="dk2" accent1="accent1" accent2="accent2" accent3="accent3" accent4="accent4" accent5="accent5" accent6="accent6" hlink="hlink" folHlink="folHlink"/>
  <p:hf sldNum="0" hdr="0" ftr="0" dt="0"/>
  <p:notesStyle>
    <a:lvl1pPr marL="0" lvl="0" indent="0" algn="l" defTabSz="914400" eaLnBrk="1" fontAlgn="base" latinLnBrk="0" hangingPunct="1">
      <a:lnSpc>
        <a:spcPct val="100000"/>
      </a:lnSpc>
      <a:spcBef>
        <a:spcPct val="30000"/>
      </a:spcBef>
      <a:spcAft>
        <a:spcPct val="0"/>
      </a:spcAft>
      <a:buNone/>
      <a:defRPr sz="1200" b="0" i="0" u="none" kern="1200" baseline="0">
        <a:solidFill>
          <a:schemeClr val="tx1"/>
        </a:solidFill>
        <a:latin typeface="Arial" panose="020B0604020202020204" pitchFamily="34" charset="0"/>
      </a:defRPr>
    </a:lvl1pPr>
    <a:lvl2pPr marL="457200" lvl="1" indent="0" algn="l" defTabSz="914400" eaLnBrk="1" fontAlgn="base" latinLnBrk="0" hangingPunct="1">
      <a:lnSpc>
        <a:spcPct val="100000"/>
      </a:lnSpc>
      <a:spcBef>
        <a:spcPct val="30000"/>
      </a:spcBef>
      <a:spcAft>
        <a:spcPct val="0"/>
      </a:spcAft>
      <a:buNone/>
      <a:defRPr sz="1200" b="0" i="0" u="none" kern="1200" baseline="0">
        <a:solidFill>
          <a:schemeClr val="tx1"/>
        </a:solidFill>
        <a:latin typeface="Arial" panose="020B0604020202020204" pitchFamily="34" charset="0"/>
      </a:defRPr>
    </a:lvl2pPr>
    <a:lvl3pPr marL="914400" lvl="2" indent="0" algn="l" defTabSz="914400" eaLnBrk="1" fontAlgn="base" latinLnBrk="0" hangingPunct="1">
      <a:lnSpc>
        <a:spcPct val="100000"/>
      </a:lnSpc>
      <a:spcBef>
        <a:spcPct val="30000"/>
      </a:spcBef>
      <a:spcAft>
        <a:spcPct val="0"/>
      </a:spcAft>
      <a:buNone/>
      <a:defRPr sz="1200" b="0" i="0" u="none" kern="1200" baseline="0">
        <a:solidFill>
          <a:schemeClr val="tx1"/>
        </a:solidFill>
        <a:latin typeface="Arial" panose="020B0604020202020204" pitchFamily="34" charset="0"/>
      </a:defRPr>
    </a:lvl3pPr>
    <a:lvl4pPr marL="1371600" lvl="3" indent="0" algn="l" defTabSz="914400" eaLnBrk="1" fontAlgn="base" latinLnBrk="0" hangingPunct="1">
      <a:lnSpc>
        <a:spcPct val="100000"/>
      </a:lnSpc>
      <a:spcBef>
        <a:spcPct val="30000"/>
      </a:spcBef>
      <a:spcAft>
        <a:spcPct val="0"/>
      </a:spcAft>
      <a:buNone/>
      <a:defRPr sz="1200" b="0" i="0" u="none" kern="1200" baseline="0">
        <a:solidFill>
          <a:schemeClr val="tx1"/>
        </a:solidFill>
        <a:latin typeface="Arial" panose="020B0604020202020204" pitchFamily="34" charset="0"/>
      </a:defRPr>
    </a:lvl4pPr>
    <a:lvl5pPr marL="1828800" lvl="4" indent="0" algn="l" defTabSz="914400" eaLnBrk="1" fontAlgn="base" latinLnBrk="0" hangingPunct="1">
      <a:lnSpc>
        <a:spcPct val="100000"/>
      </a:lnSpc>
      <a:spcBef>
        <a:spcPct val="30000"/>
      </a:spcBef>
      <a:spcAft>
        <a:spcPct val="0"/>
      </a:spcAft>
      <a:buNone/>
      <a:defRPr sz="1200" b="0" i="0" u="none" kern="1200" baseline="0">
        <a:solidFill>
          <a:schemeClr val="tx1"/>
        </a:solidFill>
        <a:latin typeface="Arial" panose="020B0604020202020204" pitchFamily="34" charset="0"/>
      </a:defRPr>
    </a:lvl5pPr>
    <a:lvl6pPr marL="2286000" lvl="5" indent="0" algn="l" defTabSz="914400" eaLnBrk="1" fontAlgn="base" latinLnBrk="0" hangingPunct="1">
      <a:lnSpc>
        <a:spcPct val="100000"/>
      </a:lnSpc>
      <a:spcBef>
        <a:spcPct val="30000"/>
      </a:spcBef>
      <a:spcAft>
        <a:spcPct val="0"/>
      </a:spcAft>
      <a:buNone/>
      <a:defRPr sz="1200" b="0" i="0" u="none" kern="1200" baseline="0">
        <a:solidFill>
          <a:schemeClr val="tx1"/>
        </a:solidFill>
        <a:latin typeface="Arial" panose="020B0604020202020204" pitchFamily="34" charset="0"/>
      </a:defRPr>
    </a:lvl6pPr>
    <a:lvl7pPr marL="2743200" lvl="6" indent="0" algn="l" defTabSz="914400" eaLnBrk="1" fontAlgn="base" latinLnBrk="0" hangingPunct="1">
      <a:lnSpc>
        <a:spcPct val="100000"/>
      </a:lnSpc>
      <a:spcBef>
        <a:spcPct val="30000"/>
      </a:spcBef>
      <a:spcAft>
        <a:spcPct val="0"/>
      </a:spcAft>
      <a:buNone/>
      <a:defRPr sz="1200" b="0" i="0" u="none" kern="1200" baseline="0">
        <a:solidFill>
          <a:schemeClr val="tx1"/>
        </a:solidFill>
        <a:latin typeface="Arial" panose="020B0604020202020204" pitchFamily="34" charset="0"/>
      </a:defRPr>
    </a:lvl7pPr>
    <a:lvl8pPr marL="3200400" lvl="7" indent="0" algn="l" defTabSz="914400" eaLnBrk="1" fontAlgn="base" latinLnBrk="0" hangingPunct="1">
      <a:lnSpc>
        <a:spcPct val="100000"/>
      </a:lnSpc>
      <a:spcBef>
        <a:spcPct val="30000"/>
      </a:spcBef>
      <a:spcAft>
        <a:spcPct val="0"/>
      </a:spcAft>
      <a:buNone/>
      <a:defRPr sz="1200" b="0" i="0" u="none" kern="1200" baseline="0">
        <a:solidFill>
          <a:schemeClr val="tx1"/>
        </a:solidFill>
        <a:latin typeface="Arial" panose="020B0604020202020204" pitchFamily="34" charset="0"/>
      </a:defRPr>
    </a:lvl8pPr>
    <a:lvl9pPr marL="3657600" lvl="8" indent="0" algn="l" defTabSz="914400" eaLnBrk="1" fontAlgn="base" latinLnBrk="0" hangingPunct="1">
      <a:lnSpc>
        <a:spcPct val="100000"/>
      </a:lnSpc>
      <a:spcBef>
        <a:spcPct val="30000"/>
      </a:spcBef>
      <a:spcAft>
        <a:spcPct val="0"/>
      </a:spcAft>
      <a:buNone/>
      <a:defRPr sz="1200" b="0" i="0" u="none" kern="1200" baseline="0">
        <a:solidFill>
          <a:schemeClr val="tx1"/>
        </a:solidFill>
        <a:latin typeface="Arial" panose="020B0604020202020204" pitchFamily="34" charset="0"/>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8.jpeg"/><Relationship Id="rId4" Type="http://schemas.openxmlformats.org/officeDocument/2006/relationships/image" Target="../media/image7.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showMasterPhAnim="0" type="title">
  <p:cSld name="标题幻灯片">
    <p:bg>
      <p:bgPr>
        <a:solidFill>
          <a:schemeClr val="accent1"/>
        </a:solidFill>
        <a:effectLst/>
      </p:bgPr>
    </p:bg>
    <p:spTree>
      <p:nvGrpSpPr>
        <p:cNvPr id="1" name=""/>
        <p:cNvGrpSpPr/>
        <p:nvPr/>
      </p:nvGrpSpPr>
      <p:grpSpPr>
        <a:xfrm>
          <a:off x="0" y="0"/>
          <a:ext cx="0" cy="0"/>
          <a:chOff x="0" y="0"/>
          <a:chExt cx="0" cy="0"/>
        </a:xfrm>
      </p:grpSpPr>
      <p:sp>
        <p:nvSpPr>
          <p:cNvPr id="2050" name="矩形 2049"/>
          <p:cNvSpPr/>
          <p:nvPr/>
        </p:nvSpPr>
        <p:spPr>
          <a:xfrm>
            <a:off x="6686550" y="0"/>
            <a:ext cx="2457450" cy="6858000"/>
          </a:xfrm>
          <a:prstGeom prst="rect">
            <a:avLst/>
          </a:prstGeom>
          <a:solidFill>
            <a:schemeClr val="accent2"/>
          </a:solidFill>
          <a:ln w="9525">
            <a:noFill/>
          </a:ln>
        </p:spPr>
        <p:txBody>
          <a:bodyPr anchor="t"/>
          <a:lstStyle/>
          <a:p>
            <a:pPr lvl="0" indent="0"/>
            <a:endParaRPr lang="zh-CN" altLang="en-US"/>
          </a:p>
        </p:txBody>
      </p:sp>
      <p:sp>
        <p:nvSpPr>
          <p:cNvPr id="2051" name="矩形 2050"/>
          <p:cNvSpPr/>
          <p:nvPr/>
        </p:nvSpPr>
        <p:spPr>
          <a:xfrm>
            <a:off x="0" y="0"/>
            <a:ext cx="9144000" cy="581025"/>
          </a:xfrm>
          <a:prstGeom prst="rect">
            <a:avLst/>
          </a:prstGeom>
          <a:solidFill>
            <a:schemeClr val="bg1">
              <a:alpha val="29999"/>
            </a:schemeClr>
          </a:solidFill>
          <a:ln w="9525">
            <a:noFill/>
          </a:ln>
        </p:spPr>
        <p:txBody>
          <a:bodyPr anchor="t"/>
          <a:lstStyle/>
          <a:p>
            <a:pPr lvl="0" indent="0"/>
            <a:endParaRPr lang="zh-CN" altLang="en-US"/>
          </a:p>
        </p:txBody>
      </p:sp>
      <p:sp>
        <p:nvSpPr>
          <p:cNvPr id="2052" name="矩形 2051"/>
          <p:cNvSpPr/>
          <p:nvPr/>
        </p:nvSpPr>
        <p:spPr>
          <a:xfrm>
            <a:off x="0" y="6496050"/>
            <a:ext cx="6688138" cy="361950"/>
          </a:xfrm>
          <a:prstGeom prst="rect">
            <a:avLst/>
          </a:prstGeom>
          <a:solidFill>
            <a:schemeClr val="hlink"/>
          </a:solidFill>
          <a:ln w="9525">
            <a:noFill/>
          </a:ln>
        </p:spPr>
        <p:txBody>
          <a:bodyPr anchor="t"/>
          <a:lstStyle/>
          <a:p>
            <a:pPr lvl="0" indent="0"/>
            <a:endParaRPr lang="zh-CN" altLang="en-US"/>
          </a:p>
        </p:txBody>
      </p:sp>
      <p:sp>
        <p:nvSpPr>
          <p:cNvPr id="2053" name="矩形 2052"/>
          <p:cNvSpPr/>
          <p:nvPr/>
        </p:nvSpPr>
        <p:spPr>
          <a:xfrm>
            <a:off x="6686550" y="6496050"/>
            <a:ext cx="2457450" cy="361950"/>
          </a:xfrm>
          <a:prstGeom prst="rect">
            <a:avLst/>
          </a:prstGeom>
          <a:solidFill>
            <a:schemeClr val="folHlink"/>
          </a:solidFill>
          <a:ln w="9525">
            <a:noFill/>
          </a:ln>
        </p:spPr>
        <p:txBody>
          <a:bodyPr anchor="t"/>
          <a:lstStyle/>
          <a:p>
            <a:pPr lvl="0" indent="0"/>
            <a:endParaRPr lang="zh-CN" altLang="en-US"/>
          </a:p>
        </p:txBody>
      </p:sp>
      <p:grpSp>
        <p:nvGrpSpPr>
          <p:cNvPr id="2054" name="组合 2057"/>
          <p:cNvGrpSpPr/>
          <p:nvPr/>
        </p:nvGrpSpPr>
        <p:grpSpPr>
          <a:xfrm>
            <a:off x="4940300" y="584200"/>
            <a:ext cx="1747838" cy="895350"/>
            <a:chOff x="0" y="0"/>
            <a:chExt cx="1101" cy="564"/>
          </a:xfrm>
        </p:grpSpPr>
        <p:sp>
          <p:nvSpPr>
            <p:cNvPr id="2055" name="矩形 2058"/>
            <p:cNvSpPr/>
            <p:nvPr userDrawn="1"/>
          </p:nvSpPr>
          <p:spPr>
            <a:xfrm>
              <a:off x="3" y="3"/>
              <a:ext cx="1098" cy="558"/>
            </a:xfrm>
            <a:prstGeom prst="rect">
              <a:avLst/>
            </a:prstGeom>
            <a:blipFill rotWithShape="1">
              <a:blip r:embed="rId2"/>
              <a:stretch>
                <a:fillRect/>
              </a:stretch>
            </a:blipFill>
            <a:ln w="9525">
              <a:noFill/>
            </a:ln>
          </p:spPr>
          <p:txBody>
            <a:bodyPr anchor="t"/>
            <a:lstStyle/>
            <a:p>
              <a:pPr lvl="0" indent="0"/>
              <a:endParaRPr lang="zh-CN" altLang="en-US"/>
            </a:p>
          </p:txBody>
        </p:sp>
        <p:grpSp>
          <p:nvGrpSpPr>
            <p:cNvPr id="2" name="组合 2059"/>
            <p:cNvGrpSpPr/>
            <p:nvPr userDrawn="1"/>
          </p:nvGrpSpPr>
          <p:grpSpPr>
            <a:xfrm>
              <a:off x="0" y="0"/>
              <a:ext cx="1099" cy="564"/>
              <a:chOff x="0" y="0"/>
              <a:chExt cx="1099" cy="564"/>
            </a:xfrm>
          </p:grpSpPr>
          <p:sp>
            <p:nvSpPr>
              <p:cNvPr id="3" name="直接连接符 2060"/>
              <p:cNvSpPr/>
              <p:nvPr userDrawn="1"/>
            </p:nvSpPr>
            <p:spPr>
              <a:xfrm>
                <a:off x="0" y="0"/>
                <a:ext cx="1097" cy="0"/>
              </a:xfrm>
              <a:prstGeom prst="line">
                <a:avLst/>
              </a:prstGeom>
              <a:ln w="9525" cap="flat" cmpd="sng">
                <a:solidFill>
                  <a:srgbClr val="FFFFFF"/>
                </a:solidFill>
                <a:prstDash val="solid"/>
                <a:round/>
                <a:headEnd type="none" w="med" len="med"/>
                <a:tailEnd type="none" w="med" len="med"/>
              </a:ln>
            </p:spPr>
          </p:sp>
          <p:sp>
            <p:nvSpPr>
              <p:cNvPr id="2058" name="直接连接符 2061"/>
              <p:cNvSpPr/>
              <p:nvPr userDrawn="1"/>
            </p:nvSpPr>
            <p:spPr>
              <a:xfrm flipV="1">
                <a:off x="0" y="561"/>
                <a:ext cx="1099" cy="3"/>
              </a:xfrm>
              <a:prstGeom prst="line">
                <a:avLst/>
              </a:prstGeom>
              <a:ln w="9525" cap="flat" cmpd="sng">
                <a:solidFill>
                  <a:srgbClr val="FFFFFF"/>
                </a:solidFill>
                <a:prstDash val="solid"/>
                <a:round/>
                <a:headEnd type="none" w="med" len="med"/>
                <a:tailEnd type="none" w="med" len="med"/>
              </a:ln>
            </p:spPr>
          </p:sp>
          <p:sp>
            <p:nvSpPr>
              <p:cNvPr id="2059" name="直接连接符 2062"/>
              <p:cNvSpPr/>
              <p:nvPr userDrawn="1"/>
            </p:nvSpPr>
            <p:spPr>
              <a:xfrm>
                <a:off x="0" y="2"/>
                <a:ext cx="0" cy="561"/>
              </a:xfrm>
              <a:prstGeom prst="line">
                <a:avLst/>
              </a:prstGeom>
              <a:ln w="9525" cap="flat" cmpd="sng">
                <a:solidFill>
                  <a:srgbClr val="FFFFFF"/>
                </a:solidFill>
                <a:prstDash val="solid"/>
                <a:round/>
                <a:headEnd type="none" w="med" len="med"/>
                <a:tailEnd type="none" w="med" len="med"/>
              </a:ln>
            </p:spPr>
          </p:sp>
        </p:grpSp>
      </p:grpSp>
      <p:grpSp>
        <p:nvGrpSpPr>
          <p:cNvPr id="2060" name="组合 2063"/>
          <p:cNvGrpSpPr/>
          <p:nvPr/>
        </p:nvGrpSpPr>
        <p:grpSpPr>
          <a:xfrm>
            <a:off x="6677025" y="2751138"/>
            <a:ext cx="1749425" cy="895350"/>
            <a:chOff x="0" y="0"/>
            <a:chExt cx="1102" cy="564"/>
          </a:xfrm>
        </p:grpSpPr>
        <p:sp>
          <p:nvSpPr>
            <p:cNvPr id="2061" name="矩形 2064"/>
            <p:cNvSpPr/>
            <p:nvPr userDrawn="1"/>
          </p:nvSpPr>
          <p:spPr>
            <a:xfrm>
              <a:off x="0" y="4"/>
              <a:ext cx="1102" cy="558"/>
            </a:xfrm>
            <a:prstGeom prst="rect">
              <a:avLst/>
            </a:prstGeom>
            <a:blipFill rotWithShape="1">
              <a:blip r:embed="rId3"/>
              <a:stretch>
                <a:fillRect/>
              </a:stretch>
            </a:blipFill>
            <a:ln w="9525">
              <a:noFill/>
            </a:ln>
          </p:spPr>
          <p:txBody>
            <a:bodyPr wrap="none" anchor="ctr"/>
            <a:lstStyle/>
            <a:p>
              <a:pPr lvl="0" indent="0"/>
              <a:endParaRPr lang="zh-CN" altLang="en-US" dirty="0">
                <a:ea typeface="宋体" panose="02010600030101010101" pitchFamily="2" charset="-122"/>
              </a:endParaRPr>
            </a:p>
          </p:txBody>
        </p:sp>
        <p:sp>
          <p:nvSpPr>
            <p:cNvPr id="2062" name="直接连接符 2065"/>
            <p:cNvSpPr/>
            <p:nvPr userDrawn="1"/>
          </p:nvSpPr>
          <p:spPr>
            <a:xfrm rot="10800000">
              <a:off x="3" y="564"/>
              <a:ext cx="1097" cy="0"/>
            </a:xfrm>
            <a:prstGeom prst="line">
              <a:avLst/>
            </a:prstGeom>
            <a:ln w="9525" cap="flat" cmpd="sng">
              <a:solidFill>
                <a:srgbClr val="FFFFFF"/>
              </a:solidFill>
              <a:prstDash val="solid"/>
              <a:round/>
              <a:headEnd type="none" w="med" len="med"/>
              <a:tailEnd type="none" w="med" len="med"/>
            </a:ln>
          </p:spPr>
        </p:sp>
        <p:sp>
          <p:nvSpPr>
            <p:cNvPr id="2063" name="直接连接符 2066"/>
            <p:cNvSpPr/>
            <p:nvPr userDrawn="1"/>
          </p:nvSpPr>
          <p:spPr>
            <a:xfrm rot="-10800000" flipV="1">
              <a:off x="3" y="1"/>
              <a:ext cx="1097" cy="3"/>
            </a:xfrm>
            <a:prstGeom prst="line">
              <a:avLst/>
            </a:prstGeom>
            <a:ln w="9525" cap="flat" cmpd="sng">
              <a:solidFill>
                <a:srgbClr val="FFFFFF"/>
              </a:solidFill>
              <a:prstDash val="solid"/>
              <a:round/>
              <a:headEnd type="none" w="med" len="med"/>
              <a:tailEnd type="none" w="med" len="med"/>
            </a:ln>
          </p:spPr>
        </p:sp>
        <p:sp>
          <p:nvSpPr>
            <p:cNvPr id="2064" name="直接连接符 2067"/>
            <p:cNvSpPr/>
            <p:nvPr userDrawn="1"/>
          </p:nvSpPr>
          <p:spPr>
            <a:xfrm rot="10800000">
              <a:off x="1101" y="0"/>
              <a:ext cx="0" cy="561"/>
            </a:xfrm>
            <a:prstGeom prst="line">
              <a:avLst/>
            </a:prstGeom>
            <a:ln w="9525" cap="flat" cmpd="sng">
              <a:solidFill>
                <a:srgbClr val="FFFFFF"/>
              </a:solidFill>
              <a:prstDash val="solid"/>
              <a:round/>
              <a:headEnd type="none" w="med" len="med"/>
              <a:tailEnd type="none" w="med" len="med"/>
            </a:ln>
          </p:spPr>
        </p:sp>
      </p:grpSp>
      <p:grpSp>
        <p:nvGrpSpPr>
          <p:cNvPr id="2065" name="组合 2068"/>
          <p:cNvGrpSpPr/>
          <p:nvPr/>
        </p:nvGrpSpPr>
        <p:grpSpPr>
          <a:xfrm>
            <a:off x="6681788" y="4533900"/>
            <a:ext cx="1747837" cy="895350"/>
            <a:chOff x="0" y="0"/>
            <a:chExt cx="1101" cy="564"/>
          </a:xfrm>
        </p:grpSpPr>
        <p:sp>
          <p:nvSpPr>
            <p:cNvPr id="2066" name="矩形 2069"/>
            <p:cNvSpPr/>
            <p:nvPr userDrawn="1"/>
          </p:nvSpPr>
          <p:spPr>
            <a:xfrm>
              <a:off x="3" y="3"/>
              <a:ext cx="1098" cy="558"/>
            </a:xfrm>
            <a:prstGeom prst="rect">
              <a:avLst/>
            </a:prstGeom>
            <a:blipFill rotWithShape="1">
              <a:blip r:embed="rId4"/>
              <a:stretch>
                <a:fillRect/>
              </a:stretch>
            </a:blipFill>
            <a:ln w="9525">
              <a:noFill/>
            </a:ln>
          </p:spPr>
          <p:txBody>
            <a:bodyPr wrap="none" anchor="ctr"/>
            <a:lstStyle/>
            <a:p>
              <a:pPr lvl="0" indent="0"/>
              <a:endParaRPr lang="zh-CN" altLang="en-US" dirty="0">
                <a:ea typeface="宋体" panose="02010600030101010101" pitchFamily="2" charset="-122"/>
              </a:endParaRPr>
            </a:p>
          </p:txBody>
        </p:sp>
        <p:grpSp>
          <p:nvGrpSpPr>
            <p:cNvPr id="2067" name="组合 2070"/>
            <p:cNvGrpSpPr/>
            <p:nvPr userDrawn="1"/>
          </p:nvGrpSpPr>
          <p:grpSpPr>
            <a:xfrm rot="10800000">
              <a:off x="0" y="0"/>
              <a:ext cx="1099" cy="564"/>
              <a:chOff x="0" y="0"/>
              <a:chExt cx="1099" cy="564"/>
            </a:xfrm>
          </p:grpSpPr>
          <p:sp>
            <p:nvSpPr>
              <p:cNvPr id="2068" name="直接连接符 2071"/>
              <p:cNvSpPr/>
              <p:nvPr userDrawn="1"/>
            </p:nvSpPr>
            <p:spPr>
              <a:xfrm>
                <a:off x="0" y="0"/>
                <a:ext cx="1097" cy="0"/>
              </a:xfrm>
              <a:prstGeom prst="line">
                <a:avLst/>
              </a:prstGeom>
              <a:ln w="9525" cap="flat" cmpd="sng">
                <a:solidFill>
                  <a:srgbClr val="FFFFFF"/>
                </a:solidFill>
                <a:prstDash val="solid"/>
                <a:round/>
                <a:headEnd type="none" w="med" len="med"/>
                <a:tailEnd type="none" w="med" len="med"/>
              </a:ln>
            </p:spPr>
          </p:sp>
          <p:sp>
            <p:nvSpPr>
              <p:cNvPr id="2069" name="直接连接符 2072"/>
              <p:cNvSpPr/>
              <p:nvPr userDrawn="1"/>
            </p:nvSpPr>
            <p:spPr>
              <a:xfrm flipV="1">
                <a:off x="0" y="561"/>
                <a:ext cx="1099" cy="3"/>
              </a:xfrm>
              <a:prstGeom prst="line">
                <a:avLst/>
              </a:prstGeom>
              <a:ln w="9525" cap="flat" cmpd="sng">
                <a:solidFill>
                  <a:srgbClr val="FFFFFF"/>
                </a:solidFill>
                <a:prstDash val="solid"/>
                <a:round/>
                <a:headEnd type="none" w="med" len="med"/>
                <a:tailEnd type="none" w="med" len="med"/>
              </a:ln>
            </p:spPr>
          </p:sp>
          <p:sp>
            <p:nvSpPr>
              <p:cNvPr id="2070" name="直接连接符 2073"/>
              <p:cNvSpPr/>
              <p:nvPr userDrawn="1"/>
            </p:nvSpPr>
            <p:spPr>
              <a:xfrm>
                <a:off x="0" y="2"/>
                <a:ext cx="0" cy="561"/>
              </a:xfrm>
              <a:prstGeom prst="line">
                <a:avLst/>
              </a:prstGeom>
              <a:ln w="9525" cap="flat" cmpd="sng">
                <a:solidFill>
                  <a:srgbClr val="FFFFFF"/>
                </a:solidFill>
                <a:prstDash val="solid"/>
                <a:round/>
                <a:headEnd type="none" w="med" len="med"/>
                <a:tailEnd type="none" w="med" len="med"/>
              </a:ln>
            </p:spPr>
          </p:sp>
        </p:grpSp>
      </p:grpSp>
      <p:grpSp>
        <p:nvGrpSpPr>
          <p:cNvPr id="2071" name="组合 2074"/>
          <p:cNvGrpSpPr/>
          <p:nvPr/>
        </p:nvGrpSpPr>
        <p:grpSpPr>
          <a:xfrm>
            <a:off x="4935538" y="3644900"/>
            <a:ext cx="1752600" cy="898525"/>
            <a:chOff x="0" y="0"/>
            <a:chExt cx="1104" cy="566"/>
          </a:xfrm>
        </p:grpSpPr>
        <p:sp>
          <p:nvSpPr>
            <p:cNvPr id="2072" name="矩形 2075"/>
            <p:cNvSpPr/>
            <p:nvPr userDrawn="1"/>
          </p:nvSpPr>
          <p:spPr>
            <a:xfrm>
              <a:off x="2" y="2"/>
              <a:ext cx="1102" cy="564"/>
            </a:xfrm>
            <a:prstGeom prst="rect">
              <a:avLst/>
            </a:prstGeom>
            <a:blipFill rotWithShape="1">
              <a:blip r:embed="rId5"/>
              <a:stretch>
                <a:fillRect/>
              </a:stretch>
            </a:blipFill>
            <a:ln w="9525">
              <a:noFill/>
            </a:ln>
          </p:spPr>
          <p:txBody>
            <a:bodyPr anchor="t"/>
            <a:lstStyle/>
            <a:p>
              <a:pPr lvl="0" indent="0"/>
              <a:endParaRPr lang="zh-CN" altLang="en-US"/>
            </a:p>
          </p:txBody>
        </p:sp>
        <p:grpSp>
          <p:nvGrpSpPr>
            <p:cNvPr id="2073" name="组合 2076"/>
            <p:cNvGrpSpPr/>
            <p:nvPr userDrawn="1"/>
          </p:nvGrpSpPr>
          <p:grpSpPr>
            <a:xfrm>
              <a:off x="0" y="0"/>
              <a:ext cx="1103" cy="564"/>
              <a:chOff x="0" y="0"/>
              <a:chExt cx="1099" cy="564"/>
            </a:xfrm>
          </p:grpSpPr>
          <p:sp>
            <p:nvSpPr>
              <p:cNvPr id="2074" name="直接连接符 2077"/>
              <p:cNvSpPr/>
              <p:nvPr userDrawn="1"/>
            </p:nvSpPr>
            <p:spPr>
              <a:xfrm>
                <a:off x="0" y="0"/>
                <a:ext cx="1097" cy="0"/>
              </a:xfrm>
              <a:prstGeom prst="line">
                <a:avLst/>
              </a:prstGeom>
              <a:ln w="9525" cap="flat" cmpd="sng">
                <a:solidFill>
                  <a:srgbClr val="FFFFFF"/>
                </a:solidFill>
                <a:prstDash val="solid"/>
                <a:round/>
                <a:headEnd type="none" w="med" len="med"/>
                <a:tailEnd type="none" w="med" len="med"/>
              </a:ln>
            </p:spPr>
          </p:sp>
          <p:sp>
            <p:nvSpPr>
              <p:cNvPr id="2075" name="直接连接符 2078"/>
              <p:cNvSpPr/>
              <p:nvPr userDrawn="1"/>
            </p:nvSpPr>
            <p:spPr>
              <a:xfrm flipV="1">
                <a:off x="0" y="561"/>
                <a:ext cx="1099" cy="3"/>
              </a:xfrm>
              <a:prstGeom prst="line">
                <a:avLst/>
              </a:prstGeom>
              <a:ln w="9525" cap="flat" cmpd="sng">
                <a:solidFill>
                  <a:srgbClr val="FFFFFF"/>
                </a:solidFill>
                <a:prstDash val="solid"/>
                <a:round/>
                <a:headEnd type="none" w="med" len="med"/>
                <a:tailEnd type="none" w="med" len="med"/>
              </a:ln>
            </p:spPr>
          </p:sp>
          <p:sp>
            <p:nvSpPr>
              <p:cNvPr id="2076" name="直接连接符 2079"/>
              <p:cNvSpPr/>
              <p:nvPr userDrawn="1"/>
            </p:nvSpPr>
            <p:spPr>
              <a:xfrm>
                <a:off x="0" y="2"/>
                <a:ext cx="0" cy="561"/>
              </a:xfrm>
              <a:prstGeom prst="line">
                <a:avLst/>
              </a:prstGeom>
              <a:ln w="9525" cap="flat" cmpd="sng">
                <a:solidFill>
                  <a:srgbClr val="FFFFFF"/>
                </a:solidFill>
                <a:prstDash val="solid"/>
                <a:round/>
                <a:headEnd type="none" w="med" len="med"/>
                <a:tailEnd type="none" w="med" len="med"/>
              </a:ln>
            </p:spPr>
          </p:sp>
        </p:grpSp>
      </p:grpSp>
      <p:pic>
        <p:nvPicPr>
          <p:cNvPr id="2077" name="图片 2080"/>
          <p:cNvPicPr>
            <a:picLocks noChangeAspect="1"/>
          </p:cNvPicPr>
          <p:nvPr/>
        </p:nvPicPr>
        <p:blipFill>
          <a:blip r:embed="rId6"/>
          <a:stretch>
            <a:fillRect/>
          </a:stretch>
        </p:blipFill>
        <p:spPr>
          <a:xfrm>
            <a:off x="96838" y="34925"/>
            <a:ext cx="514350" cy="514350"/>
          </a:xfrm>
          <a:prstGeom prst="rect">
            <a:avLst/>
          </a:prstGeom>
          <a:noFill/>
          <a:ln w="9525">
            <a:noFill/>
          </a:ln>
        </p:spPr>
      </p:pic>
      <p:sp>
        <p:nvSpPr>
          <p:cNvPr id="2056" name="副标题 2055"/>
          <p:cNvSpPr>
            <a:spLocks noGrp="1"/>
          </p:cNvSpPr>
          <p:nvPr>
            <p:ph type="subTitle" idx="1"/>
          </p:nvPr>
        </p:nvSpPr>
        <p:spPr>
          <a:xfrm>
            <a:off x="1295400" y="2514600"/>
            <a:ext cx="5324475" cy="381000"/>
          </a:xfrm>
          <a:prstGeom prst="rect">
            <a:avLst/>
          </a:prstGeom>
          <a:noFill/>
          <a:ln w="9525">
            <a:noFill/>
          </a:ln>
        </p:spPr>
        <p:txBody>
          <a:bodyPr anchor="t"/>
          <a:lstStyle>
            <a:lvl1pPr marL="0" lvl="0" indent="0" algn="r">
              <a:buNone/>
              <a:defRPr sz="2200" kern="1200">
                <a:solidFill>
                  <a:srgbClr val="FFFFFF"/>
                </a:solidFill>
              </a:defRPr>
            </a:lvl1pPr>
            <a:lvl2pPr marL="457200" lvl="1" indent="-457200" algn="ctr">
              <a:buNone/>
              <a:defRPr sz="2200" kern="1200">
                <a:solidFill>
                  <a:srgbClr val="FFFFFF"/>
                </a:solidFill>
              </a:defRPr>
            </a:lvl2pPr>
            <a:lvl3pPr marL="914400" lvl="2" indent="-914400" algn="ctr">
              <a:buNone/>
              <a:defRPr sz="2200" kern="1200">
                <a:solidFill>
                  <a:srgbClr val="FFFFFF"/>
                </a:solidFill>
              </a:defRPr>
            </a:lvl3pPr>
            <a:lvl4pPr marL="1371600" lvl="3" indent="-1371600" algn="ctr">
              <a:buNone/>
              <a:defRPr sz="2200" kern="1200">
                <a:solidFill>
                  <a:srgbClr val="FFFFFF"/>
                </a:solidFill>
              </a:defRPr>
            </a:lvl4pPr>
            <a:lvl5pPr marL="1828800" lvl="4" indent="-1828800" algn="ctr">
              <a:buNone/>
              <a:defRPr sz="2200" kern="1200">
                <a:solidFill>
                  <a:srgbClr val="FFFFFF"/>
                </a:solidFill>
              </a:defRPr>
            </a:lvl5pPr>
          </a:lstStyle>
          <a:p>
            <a:pPr lvl="0" fontAlgn="base"/>
            <a:r>
              <a:rPr lang="zh-CN" altLang="en-US" strike="noStrike" noProof="1"/>
              <a:t>单击此处编辑母版副标题样式</a:t>
            </a:r>
          </a:p>
        </p:txBody>
      </p:sp>
      <p:sp>
        <p:nvSpPr>
          <p:cNvPr id="2057" name="标题 2056"/>
          <p:cNvSpPr>
            <a:spLocks noGrp="1"/>
          </p:cNvSpPr>
          <p:nvPr>
            <p:ph type="ctrTitle"/>
          </p:nvPr>
        </p:nvSpPr>
        <p:spPr>
          <a:xfrm>
            <a:off x="533400" y="2057400"/>
            <a:ext cx="6096000" cy="457200"/>
          </a:xfrm>
          <a:prstGeom prst="rect">
            <a:avLst/>
          </a:prstGeom>
          <a:noFill/>
          <a:ln w="9525">
            <a:noFill/>
          </a:ln>
        </p:spPr>
        <p:txBody>
          <a:bodyPr anchor="ctr"/>
          <a:lstStyle>
            <a:lvl1pPr lvl="0" algn="r">
              <a:defRPr sz="3600" kern="1200">
                <a:solidFill>
                  <a:srgbClr val="FFFFFF"/>
                </a:solidFill>
              </a:defRPr>
            </a:lvl1pPr>
          </a:lstStyle>
          <a:p>
            <a:pPr lvl="0" fontAlgn="base"/>
            <a:r>
              <a:rPr lang="zh-CN" altLang="en-US" strike="noStrike" noProof="1"/>
              <a:t>单击此处编辑母版标题样式</a:t>
            </a:r>
          </a:p>
        </p:txBody>
      </p:sp>
      <p:sp>
        <p:nvSpPr>
          <p:cNvPr id="4" name="日期占位符 2053"/>
          <p:cNvSpPr>
            <a:spLocks noGrp="1"/>
          </p:cNvSpPr>
          <p:nvPr>
            <p:ph type="dt" sz="half" idx="2"/>
          </p:nvPr>
        </p:nvSpPr>
        <p:spPr>
          <a:xfrm>
            <a:off x="685800" y="6553200"/>
            <a:ext cx="1981200" cy="244475"/>
          </a:xfrm>
          <a:prstGeom prst="rect">
            <a:avLst/>
          </a:prstGeom>
          <a:noFill/>
          <a:ln w="9525">
            <a:noFill/>
          </a:ln>
        </p:spPr>
        <p:txBody>
          <a:bodyPr anchor="t"/>
          <a:lstStyle/>
          <a:p>
            <a:pPr fontAlgn="base"/>
            <a:endParaRPr lang="zh-CN" altLang="en-US" sz="1200" noProof="1">
              <a:solidFill>
                <a:srgbClr val="FFFFFF"/>
              </a:solidFill>
              <a:ea typeface="宋体" panose="02010600030101010101" pitchFamily="2" charset="-122"/>
            </a:endParaRPr>
          </a:p>
        </p:txBody>
      </p:sp>
      <p:sp>
        <p:nvSpPr>
          <p:cNvPr id="5" name="灯片编号占位符 2054"/>
          <p:cNvSpPr>
            <a:spLocks noGrp="1"/>
          </p:cNvSpPr>
          <p:nvPr>
            <p:ph type="sldNum" sz="quarter" idx="4"/>
          </p:nvPr>
        </p:nvSpPr>
        <p:spPr>
          <a:xfrm>
            <a:off x="228600" y="6553200"/>
            <a:ext cx="381000" cy="244475"/>
          </a:xfrm>
          <a:prstGeom prst="rect">
            <a:avLst/>
          </a:prstGeom>
          <a:noFill/>
          <a:ln w="9525">
            <a:noFill/>
          </a:ln>
        </p:spPr>
        <p:txBody>
          <a:bodyPr anchor="t"/>
          <a:lstStyle/>
          <a:p>
            <a:pPr fontAlgn="base"/>
            <a:fld id="{9A0DB2DC-4C9A-4742-B13C-FB6460FD3503}" type="slidenum">
              <a:rPr lang="zh-CN" altLang="en-US" sz="1200" noProof="1" dirty="0">
                <a:solidFill>
                  <a:srgbClr val="FFFFFF"/>
                </a:solidFill>
                <a:latin typeface="Arial" panose="020B0604020202020204" pitchFamily="34" charset="0"/>
                <a:ea typeface="宋体" panose="02010600030101010101" pitchFamily="2" charset="-122"/>
                <a:cs typeface="+mn-ea"/>
              </a:rPr>
              <a:t>‹#›</a:t>
            </a:fld>
            <a:endParaRPr lang="zh-CN" altLang="en-US" sz="1200" noProof="1">
              <a:solidFill>
                <a:srgbClr val="FFFFFF"/>
              </a:solidFill>
              <a:ea typeface="宋体" panose="02010600030101010101" pitchFamily="2" charset="-122"/>
            </a:endParaRPr>
          </a:p>
        </p:txBody>
      </p:sp>
    </p:spTree>
  </p:cSld>
  <p:clrMapOvr>
    <a:masterClrMapping/>
  </p:clrMapOvr>
  <p:hf sldNum="0" hd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p>
          <a:p>
            <a:pPr lvl="1" fontAlgn="base"/>
            <a:r>
              <a:rPr lang="zh-CN" altLang="en-US" strike="noStrike" noProof="1" smtClean="0"/>
              <a:t>第二级</a:t>
            </a:r>
          </a:p>
          <a:p>
            <a:pPr lvl="2" fontAlgn="base"/>
            <a:r>
              <a:rPr lang="zh-CN" altLang="en-US" strike="noStrike" noProof="1" smtClean="0"/>
              <a:t>第三级</a:t>
            </a:r>
          </a:p>
          <a:p>
            <a:pPr lvl="3" fontAlgn="base"/>
            <a:r>
              <a:rPr lang="zh-CN" altLang="en-US" strike="noStrike" noProof="1" smtClean="0"/>
              <a:t>第四级</a:t>
            </a:r>
          </a:p>
          <a:p>
            <a:pPr lvl="4" fontAlgn="base"/>
            <a:r>
              <a:rPr lang="zh-CN" altLang="en-US" strike="noStrike" noProof="1" smtClean="0"/>
              <a:t>第五级</a:t>
            </a:r>
            <a:endParaRPr lang="zh-CN" altLang="en-US" strike="noStrike" noProof="1"/>
          </a:p>
        </p:txBody>
      </p:sp>
      <p:sp>
        <p:nvSpPr>
          <p:cNvPr id="4" name="灯片编号占位符 3"/>
          <p:cNvSpPr>
            <a:spLocks noGrp="1"/>
          </p:cNvSpPr>
          <p:nvPr>
            <p:ph type="sldNum" sz="quarter" idx="10"/>
          </p:nvPr>
        </p:nvSpPr>
        <p:spPr/>
        <p:txBody>
          <a:bodyPr/>
          <a:lstStyle/>
          <a:p>
            <a:pPr lvl="0" fontAlgn="base"/>
            <a:fld id="{9A0DB2DC-4C9A-4742-B13C-FB6460FD3503}" type="slidenum">
              <a:rPr lang="zh-CN" altLang="en-US" strike="noStrike" noProof="1" dirty="0">
                <a:latin typeface="Arial" panose="020B0604020202020204" pitchFamily="34" charset="0"/>
                <a:ea typeface="宋体" panose="02010600030101010101" pitchFamily="2" charset="-122"/>
                <a:cs typeface="+mn-ea"/>
              </a:rPr>
              <a:t>‹#›</a:t>
            </a:fld>
            <a:endParaRPr lang="zh-CN" altLang="en-US" strike="noStrike" noProof="1"/>
          </a:p>
        </p:txBody>
      </p:sp>
      <p:sp>
        <p:nvSpPr>
          <p:cNvPr id="5" name="日期占位符 4"/>
          <p:cNvSpPr>
            <a:spLocks noGrp="1"/>
          </p:cNvSpPr>
          <p:nvPr>
            <p:ph type="dt" sz="half" idx="11"/>
          </p:nvPr>
        </p:nvSpPr>
        <p:spPr/>
        <p:txBody>
          <a:bodyPr/>
          <a:lstStyle/>
          <a:p>
            <a:pPr lvl="0" fontAlgn="base"/>
            <a:endParaRPr lang="zh-CN" altLang="en-US" strike="noStrike" noProof="1"/>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096000" y="171450"/>
            <a:ext cx="1981200" cy="6153150"/>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152400" y="171450"/>
            <a:ext cx="5828748" cy="6153150"/>
          </a:xfrm>
        </p:spPr>
        <p:txBody>
          <a:bodyPr vert="eaVert"/>
          <a:lstStyle/>
          <a:p>
            <a:pPr lvl="0" fontAlgn="base"/>
            <a:r>
              <a:rPr lang="zh-CN" altLang="en-US" strike="noStrike" noProof="1" smtClean="0"/>
              <a:t>单击此处编辑母版文本样式</a:t>
            </a:r>
          </a:p>
          <a:p>
            <a:pPr lvl="1" fontAlgn="base"/>
            <a:r>
              <a:rPr lang="zh-CN" altLang="en-US" strike="noStrike" noProof="1" smtClean="0"/>
              <a:t>第二级</a:t>
            </a:r>
          </a:p>
          <a:p>
            <a:pPr lvl="2" fontAlgn="base"/>
            <a:r>
              <a:rPr lang="zh-CN" altLang="en-US" strike="noStrike" noProof="1" smtClean="0"/>
              <a:t>第三级</a:t>
            </a:r>
          </a:p>
          <a:p>
            <a:pPr lvl="3" fontAlgn="base"/>
            <a:r>
              <a:rPr lang="zh-CN" altLang="en-US" strike="noStrike" noProof="1" smtClean="0"/>
              <a:t>第四级</a:t>
            </a:r>
          </a:p>
          <a:p>
            <a:pPr lvl="4" fontAlgn="base"/>
            <a:r>
              <a:rPr lang="zh-CN" altLang="en-US" strike="noStrike" noProof="1" smtClean="0"/>
              <a:t>第五级</a:t>
            </a:r>
            <a:endParaRPr lang="zh-CN" altLang="en-US" strike="noStrike" noProof="1"/>
          </a:p>
        </p:txBody>
      </p:sp>
      <p:sp>
        <p:nvSpPr>
          <p:cNvPr id="4" name="灯片编号占位符 3"/>
          <p:cNvSpPr>
            <a:spLocks noGrp="1"/>
          </p:cNvSpPr>
          <p:nvPr>
            <p:ph type="sldNum" sz="quarter" idx="10"/>
          </p:nvPr>
        </p:nvSpPr>
        <p:spPr/>
        <p:txBody>
          <a:bodyPr/>
          <a:lstStyle/>
          <a:p>
            <a:pPr lvl="0" fontAlgn="base"/>
            <a:fld id="{9A0DB2DC-4C9A-4742-B13C-FB6460FD3503}" type="slidenum">
              <a:rPr lang="zh-CN" altLang="en-US" strike="noStrike" noProof="1" dirty="0">
                <a:latin typeface="Arial" panose="020B0604020202020204" pitchFamily="34" charset="0"/>
                <a:ea typeface="宋体" panose="02010600030101010101" pitchFamily="2" charset="-122"/>
                <a:cs typeface="+mn-ea"/>
              </a:rPr>
              <a:t>‹#›</a:t>
            </a:fld>
            <a:endParaRPr lang="zh-CN" altLang="en-US" strike="noStrike" noProof="1"/>
          </a:p>
        </p:txBody>
      </p:sp>
      <p:sp>
        <p:nvSpPr>
          <p:cNvPr id="5" name="日期占位符 4"/>
          <p:cNvSpPr>
            <a:spLocks noGrp="1"/>
          </p:cNvSpPr>
          <p:nvPr>
            <p:ph type="dt" sz="half" idx="11"/>
          </p:nvPr>
        </p:nvSpPr>
        <p:spPr/>
        <p:txBody>
          <a:bodyPr/>
          <a:lstStyle/>
          <a:p>
            <a:pPr lvl="0" fontAlgn="base"/>
            <a:endParaRPr lang="zh-CN" altLang="en-US" strike="noStrike" noProof="1"/>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p>
          <a:p>
            <a:pPr lvl="1" fontAlgn="base"/>
            <a:r>
              <a:rPr lang="zh-CN" altLang="en-US" strike="noStrike" noProof="1" smtClean="0"/>
              <a:t>第二级</a:t>
            </a:r>
          </a:p>
          <a:p>
            <a:pPr lvl="2" fontAlgn="base"/>
            <a:r>
              <a:rPr lang="zh-CN" altLang="en-US" strike="noStrike" noProof="1" smtClean="0"/>
              <a:t>第三级</a:t>
            </a:r>
          </a:p>
          <a:p>
            <a:pPr lvl="3" fontAlgn="base"/>
            <a:r>
              <a:rPr lang="zh-CN" altLang="en-US" strike="noStrike" noProof="1" smtClean="0"/>
              <a:t>第四级</a:t>
            </a:r>
          </a:p>
          <a:p>
            <a:pPr lvl="4" fontAlgn="base"/>
            <a:r>
              <a:rPr lang="zh-CN" altLang="en-US" strike="noStrike" noProof="1" smtClean="0"/>
              <a:t>第五级</a:t>
            </a:r>
            <a:endParaRPr lang="zh-CN" altLang="en-US" strike="noStrike" noProof="1"/>
          </a:p>
        </p:txBody>
      </p:sp>
      <p:sp>
        <p:nvSpPr>
          <p:cNvPr id="4" name="灯片编号占位符 3"/>
          <p:cNvSpPr>
            <a:spLocks noGrp="1"/>
          </p:cNvSpPr>
          <p:nvPr>
            <p:ph type="sldNum" sz="quarter" idx="10"/>
          </p:nvPr>
        </p:nvSpPr>
        <p:spPr/>
        <p:txBody>
          <a:bodyPr/>
          <a:lstStyle/>
          <a:p>
            <a:pPr lvl="0" fontAlgn="base"/>
            <a:fld id="{9A0DB2DC-4C9A-4742-B13C-FB6460FD3503}" type="slidenum">
              <a:rPr lang="zh-CN" altLang="en-US" strike="noStrike" noProof="1" dirty="0">
                <a:latin typeface="Arial" panose="020B0604020202020204" pitchFamily="34" charset="0"/>
                <a:ea typeface="宋体" panose="02010600030101010101" pitchFamily="2" charset="-122"/>
                <a:cs typeface="+mn-ea"/>
              </a:rPr>
              <a:t>‹#›</a:t>
            </a:fld>
            <a:endParaRPr lang="zh-CN" altLang="en-US" strike="noStrike" noProof="1"/>
          </a:p>
        </p:txBody>
      </p:sp>
      <p:sp>
        <p:nvSpPr>
          <p:cNvPr id="5" name="日期占位符 4"/>
          <p:cNvSpPr>
            <a:spLocks noGrp="1"/>
          </p:cNvSpPr>
          <p:nvPr>
            <p:ph type="dt" sz="half" idx="11"/>
          </p:nvPr>
        </p:nvSpPr>
        <p:spPr/>
        <p:txBody>
          <a:bodyPr/>
          <a:lstStyle/>
          <a:p>
            <a:pPr lvl="0" fontAlgn="base"/>
            <a:endParaRPr lang="zh-CN" altLang="en-US" strike="noStrike" noProof="1"/>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smtClean="0"/>
              <a:t>单击此处编辑母版文本样式</a:t>
            </a:r>
          </a:p>
        </p:txBody>
      </p:sp>
      <p:sp>
        <p:nvSpPr>
          <p:cNvPr id="4" name="灯片编号占位符 3"/>
          <p:cNvSpPr>
            <a:spLocks noGrp="1"/>
          </p:cNvSpPr>
          <p:nvPr>
            <p:ph type="sldNum" sz="quarter" idx="10"/>
          </p:nvPr>
        </p:nvSpPr>
        <p:spPr/>
        <p:txBody>
          <a:bodyPr/>
          <a:lstStyle/>
          <a:p>
            <a:pPr lvl="0" fontAlgn="base"/>
            <a:fld id="{9A0DB2DC-4C9A-4742-B13C-FB6460FD3503}" type="slidenum">
              <a:rPr lang="zh-CN" altLang="en-US" strike="noStrike" noProof="1" dirty="0">
                <a:latin typeface="Arial" panose="020B0604020202020204" pitchFamily="34" charset="0"/>
                <a:ea typeface="宋体" panose="02010600030101010101" pitchFamily="2" charset="-122"/>
                <a:cs typeface="+mn-ea"/>
              </a:rPr>
              <a:t>‹#›</a:t>
            </a:fld>
            <a:endParaRPr lang="zh-CN" altLang="en-US" strike="noStrike" noProof="1"/>
          </a:p>
        </p:txBody>
      </p:sp>
      <p:sp>
        <p:nvSpPr>
          <p:cNvPr id="5" name="日期占位符 4"/>
          <p:cNvSpPr>
            <a:spLocks noGrp="1"/>
          </p:cNvSpPr>
          <p:nvPr>
            <p:ph type="dt" sz="half" idx="11"/>
          </p:nvPr>
        </p:nvSpPr>
        <p:spPr/>
        <p:txBody>
          <a:bodyPr/>
          <a:lstStyle/>
          <a:p>
            <a:pPr lvl="0" fontAlgn="base"/>
            <a:endParaRPr lang="zh-CN" altLang="en-US" strike="noStrike" noProof="1"/>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152400" y="1066800"/>
            <a:ext cx="3883152" cy="5257800"/>
          </a:xfrm>
        </p:spPr>
        <p:txBody>
          <a:bodyPr/>
          <a:lstStyle/>
          <a:p>
            <a:pPr lvl="0" fontAlgn="base"/>
            <a:r>
              <a:rPr lang="zh-CN" altLang="en-US" strike="noStrike" noProof="1" smtClean="0"/>
              <a:t>单击此处编辑母版文本样式</a:t>
            </a:r>
          </a:p>
          <a:p>
            <a:pPr lvl="1" fontAlgn="base"/>
            <a:r>
              <a:rPr lang="zh-CN" altLang="en-US" strike="noStrike" noProof="1" smtClean="0"/>
              <a:t>第二级</a:t>
            </a:r>
          </a:p>
          <a:p>
            <a:pPr lvl="2" fontAlgn="base"/>
            <a:r>
              <a:rPr lang="zh-CN" altLang="en-US" strike="noStrike" noProof="1" smtClean="0"/>
              <a:t>第三级</a:t>
            </a:r>
          </a:p>
          <a:p>
            <a:pPr lvl="3" fontAlgn="base"/>
            <a:r>
              <a:rPr lang="zh-CN" altLang="en-US" strike="noStrike" noProof="1" smtClean="0"/>
              <a:t>第四级</a:t>
            </a:r>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194048" y="1066800"/>
            <a:ext cx="3883152" cy="5257800"/>
          </a:xfrm>
        </p:spPr>
        <p:txBody>
          <a:bodyPr/>
          <a:lstStyle/>
          <a:p>
            <a:pPr lvl="0" fontAlgn="base"/>
            <a:r>
              <a:rPr lang="zh-CN" altLang="en-US" strike="noStrike" noProof="1" smtClean="0"/>
              <a:t>单击此处编辑母版文本样式</a:t>
            </a:r>
          </a:p>
          <a:p>
            <a:pPr lvl="1" fontAlgn="base"/>
            <a:r>
              <a:rPr lang="zh-CN" altLang="en-US" strike="noStrike" noProof="1" smtClean="0"/>
              <a:t>第二级</a:t>
            </a:r>
          </a:p>
          <a:p>
            <a:pPr lvl="2" fontAlgn="base"/>
            <a:r>
              <a:rPr lang="zh-CN" altLang="en-US" strike="noStrike" noProof="1" smtClean="0"/>
              <a:t>第三级</a:t>
            </a:r>
          </a:p>
          <a:p>
            <a:pPr lvl="3" fontAlgn="base"/>
            <a:r>
              <a:rPr lang="zh-CN" altLang="en-US" strike="noStrike" noProof="1" smtClean="0"/>
              <a:t>第四级</a:t>
            </a:r>
          </a:p>
          <a:p>
            <a:pPr lvl="4" fontAlgn="base"/>
            <a:r>
              <a:rPr lang="zh-CN" altLang="en-US" strike="noStrike" noProof="1" smtClean="0"/>
              <a:t>第五级</a:t>
            </a:r>
            <a:endParaRPr lang="zh-CN" altLang="en-US" strike="noStrike" noProof="1"/>
          </a:p>
        </p:txBody>
      </p:sp>
      <p:sp>
        <p:nvSpPr>
          <p:cNvPr id="5" name="灯片编号占位符 4"/>
          <p:cNvSpPr>
            <a:spLocks noGrp="1"/>
          </p:cNvSpPr>
          <p:nvPr>
            <p:ph type="sldNum" sz="quarter" idx="10"/>
          </p:nvPr>
        </p:nvSpPr>
        <p:spPr/>
        <p:txBody>
          <a:bodyPr/>
          <a:lstStyle/>
          <a:p>
            <a:pPr lvl="0" fontAlgn="base"/>
            <a:fld id="{9A0DB2DC-4C9A-4742-B13C-FB6460FD3503}" type="slidenum">
              <a:rPr lang="zh-CN" altLang="en-US" strike="noStrike" noProof="1" dirty="0">
                <a:latin typeface="Arial" panose="020B0604020202020204" pitchFamily="34" charset="0"/>
                <a:ea typeface="宋体" panose="02010600030101010101" pitchFamily="2" charset="-122"/>
                <a:cs typeface="+mn-ea"/>
              </a:rPr>
              <a:t>‹#›</a:t>
            </a:fld>
            <a:endParaRPr lang="zh-CN" altLang="en-US" strike="noStrike" noProof="1"/>
          </a:p>
        </p:txBody>
      </p:sp>
      <p:sp>
        <p:nvSpPr>
          <p:cNvPr id="6" name="日期占位符 5"/>
          <p:cNvSpPr>
            <a:spLocks noGrp="1"/>
          </p:cNvSpPr>
          <p:nvPr>
            <p:ph type="dt" sz="half" idx="11"/>
          </p:nvPr>
        </p:nvSpPr>
        <p:spPr/>
        <p:txBody>
          <a:bodyPr/>
          <a:lstStyle/>
          <a:p>
            <a:pPr lvl="0" fontAlgn="base"/>
            <a:endParaRPr lang="zh-CN" altLang="en-US" strike="noStrike" noProof="1"/>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p>
        </p:txBody>
      </p:sp>
      <p:sp>
        <p:nvSpPr>
          <p:cNvPr id="4" name="内容占位符 3"/>
          <p:cNvSpPr>
            <a:spLocks noGrp="1"/>
          </p:cNvSpPr>
          <p:nvPr>
            <p:ph sz="half" idx="2"/>
          </p:nvPr>
        </p:nvSpPr>
        <p:spPr>
          <a:xfrm>
            <a:off x="890081" y="2665379"/>
            <a:ext cx="3655181" cy="3524284"/>
          </a:xfrm>
        </p:spPr>
        <p:txBody>
          <a:bodyPr/>
          <a:lstStyle/>
          <a:p>
            <a:pPr lvl="0" fontAlgn="base"/>
            <a:r>
              <a:rPr lang="zh-CN" altLang="en-US" strike="noStrike" noProof="1" smtClean="0"/>
              <a:t>单击此处编辑母版文本样式</a:t>
            </a:r>
          </a:p>
          <a:p>
            <a:pPr lvl="1" fontAlgn="base"/>
            <a:r>
              <a:rPr lang="zh-CN" altLang="en-US" strike="noStrike" noProof="1" smtClean="0"/>
              <a:t>第二级</a:t>
            </a:r>
          </a:p>
          <a:p>
            <a:pPr lvl="2" fontAlgn="base"/>
            <a:r>
              <a:rPr lang="zh-CN" altLang="en-US" strike="noStrike" noProof="1" smtClean="0"/>
              <a:t>第三级</a:t>
            </a:r>
          </a:p>
          <a:p>
            <a:pPr lvl="3" fontAlgn="base"/>
            <a:r>
              <a:rPr lang="zh-CN" altLang="en-US" strike="noStrike" noProof="1" smtClean="0"/>
              <a:t>第四级</a:t>
            </a:r>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p>
        </p:txBody>
      </p:sp>
      <p:sp>
        <p:nvSpPr>
          <p:cNvPr id="6" name="内容占位符 5"/>
          <p:cNvSpPr>
            <a:spLocks noGrp="1"/>
          </p:cNvSpPr>
          <p:nvPr>
            <p:ph sz="quarter" idx="4"/>
          </p:nvPr>
        </p:nvSpPr>
        <p:spPr>
          <a:xfrm>
            <a:off x="4692704" y="2665379"/>
            <a:ext cx="3673182" cy="3524284"/>
          </a:xfrm>
        </p:spPr>
        <p:txBody>
          <a:bodyPr/>
          <a:lstStyle/>
          <a:p>
            <a:pPr lvl="0" fontAlgn="base"/>
            <a:r>
              <a:rPr lang="zh-CN" altLang="en-US" strike="noStrike" noProof="1" smtClean="0"/>
              <a:t>单击此处编辑母版文本样式</a:t>
            </a:r>
          </a:p>
          <a:p>
            <a:pPr lvl="1" fontAlgn="base"/>
            <a:r>
              <a:rPr lang="zh-CN" altLang="en-US" strike="noStrike" noProof="1" smtClean="0"/>
              <a:t>第二级</a:t>
            </a:r>
          </a:p>
          <a:p>
            <a:pPr lvl="2" fontAlgn="base"/>
            <a:r>
              <a:rPr lang="zh-CN" altLang="en-US" strike="noStrike" noProof="1" smtClean="0"/>
              <a:t>第三级</a:t>
            </a:r>
          </a:p>
          <a:p>
            <a:pPr lvl="3" fontAlgn="base"/>
            <a:r>
              <a:rPr lang="zh-CN" altLang="en-US" strike="noStrike" noProof="1" smtClean="0"/>
              <a:t>第四级</a:t>
            </a:r>
          </a:p>
          <a:p>
            <a:pPr lvl="4" fontAlgn="base"/>
            <a:r>
              <a:rPr lang="zh-CN" altLang="en-US" strike="noStrike" noProof="1" smtClean="0"/>
              <a:t>第五级</a:t>
            </a:r>
            <a:endParaRPr lang="zh-CN" altLang="en-US" strike="noStrike" noProof="1"/>
          </a:p>
        </p:txBody>
      </p:sp>
      <p:sp>
        <p:nvSpPr>
          <p:cNvPr id="7" name="灯片编号占位符 6"/>
          <p:cNvSpPr>
            <a:spLocks noGrp="1"/>
          </p:cNvSpPr>
          <p:nvPr>
            <p:ph type="sldNum" sz="quarter" idx="10"/>
          </p:nvPr>
        </p:nvSpPr>
        <p:spPr/>
        <p:txBody>
          <a:bodyPr/>
          <a:lstStyle/>
          <a:p>
            <a:pPr lvl="0" fontAlgn="base"/>
            <a:fld id="{9A0DB2DC-4C9A-4742-B13C-FB6460FD3503}" type="slidenum">
              <a:rPr lang="zh-CN" altLang="en-US" strike="noStrike" noProof="1" dirty="0">
                <a:latin typeface="Arial" panose="020B0604020202020204" pitchFamily="34" charset="0"/>
                <a:ea typeface="宋体" panose="02010600030101010101" pitchFamily="2" charset="-122"/>
                <a:cs typeface="+mn-ea"/>
              </a:rPr>
              <a:t>‹#›</a:t>
            </a:fld>
            <a:endParaRPr lang="zh-CN" altLang="en-US" strike="noStrike" noProof="1"/>
          </a:p>
        </p:txBody>
      </p:sp>
      <p:sp>
        <p:nvSpPr>
          <p:cNvPr id="8" name="日期占位符 7"/>
          <p:cNvSpPr>
            <a:spLocks noGrp="1"/>
          </p:cNvSpPr>
          <p:nvPr>
            <p:ph type="dt" sz="half" idx="11"/>
          </p:nvPr>
        </p:nvSpPr>
        <p:spPr/>
        <p:txBody>
          <a:bodyPr/>
          <a:lstStyle/>
          <a:p>
            <a:pPr lvl="0" fontAlgn="base"/>
            <a:endParaRPr lang="zh-CN" altLang="en-US" strike="noStrike" noProof="1"/>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灯片编号占位符 2"/>
          <p:cNvSpPr>
            <a:spLocks noGrp="1"/>
          </p:cNvSpPr>
          <p:nvPr>
            <p:ph type="sldNum" sz="quarter" idx="10"/>
          </p:nvPr>
        </p:nvSpPr>
        <p:spPr/>
        <p:txBody>
          <a:bodyPr/>
          <a:lstStyle/>
          <a:p>
            <a:pPr lvl="0" fontAlgn="base"/>
            <a:fld id="{9A0DB2DC-4C9A-4742-B13C-FB6460FD3503}" type="slidenum">
              <a:rPr lang="zh-CN" altLang="en-US" strike="noStrike" noProof="1" dirty="0">
                <a:latin typeface="Arial" panose="020B0604020202020204" pitchFamily="34" charset="0"/>
                <a:ea typeface="宋体" panose="02010600030101010101" pitchFamily="2" charset="-122"/>
                <a:cs typeface="+mn-ea"/>
              </a:rPr>
              <a:t>‹#›</a:t>
            </a:fld>
            <a:endParaRPr lang="zh-CN" altLang="en-US" strike="noStrike" noProof="1"/>
          </a:p>
        </p:txBody>
      </p:sp>
      <p:sp>
        <p:nvSpPr>
          <p:cNvPr id="4" name="日期占位符 3"/>
          <p:cNvSpPr>
            <a:spLocks noGrp="1"/>
          </p:cNvSpPr>
          <p:nvPr>
            <p:ph type="dt" sz="half" idx="11"/>
          </p:nvPr>
        </p:nvSpPr>
        <p:spPr/>
        <p:txBody>
          <a:bodyPr/>
          <a:lstStyle/>
          <a:p>
            <a:pPr lvl="0" fontAlgn="base"/>
            <a:endParaRPr lang="zh-CN" altLang="en-US" strike="noStrike" noProof="1"/>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pPr lvl="0" fontAlgn="base"/>
            <a:fld id="{9A0DB2DC-4C9A-4742-B13C-FB6460FD3503}" type="slidenum">
              <a:rPr lang="zh-CN" altLang="en-US" strike="noStrike" noProof="1" dirty="0">
                <a:latin typeface="Arial" panose="020B0604020202020204" pitchFamily="34" charset="0"/>
                <a:ea typeface="宋体" panose="02010600030101010101" pitchFamily="2" charset="-122"/>
                <a:cs typeface="+mn-ea"/>
              </a:rPr>
              <a:t>‹#›</a:t>
            </a:fld>
            <a:endParaRPr lang="zh-CN" altLang="en-US" strike="noStrike" noProof="1"/>
          </a:p>
        </p:txBody>
      </p:sp>
      <p:sp>
        <p:nvSpPr>
          <p:cNvPr id="3" name="日期占位符 2"/>
          <p:cNvSpPr>
            <a:spLocks noGrp="1"/>
          </p:cNvSpPr>
          <p:nvPr>
            <p:ph type="dt" sz="half" idx="11"/>
          </p:nvPr>
        </p:nvSpPr>
        <p:spPr/>
        <p:txBody>
          <a:bodyPr/>
          <a:lstStyle/>
          <a:p>
            <a:pPr lvl="0" fontAlgn="base"/>
            <a:endParaRPr lang="zh-CN" altLang="en-US" strike="noStrike" noProof="1"/>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smtClean="0"/>
              <a:t>单击此处编辑母版文本样式</a:t>
            </a:r>
          </a:p>
          <a:p>
            <a:pPr lvl="1" fontAlgn="base"/>
            <a:r>
              <a:rPr lang="zh-CN" altLang="en-US" strike="noStrike" noProof="1" smtClean="0"/>
              <a:t>第二级</a:t>
            </a:r>
          </a:p>
          <a:p>
            <a:pPr lvl="2" fontAlgn="base"/>
            <a:r>
              <a:rPr lang="zh-CN" altLang="en-US" strike="noStrike" noProof="1" smtClean="0"/>
              <a:t>第三级</a:t>
            </a:r>
          </a:p>
          <a:p>
            <a:pPr lvl="3" fontAlgn="base"/>
            <a:r>
              <a:rPr lang="zh-CN" altLang="en-US" strike="noStrike" noProof="1" smtClean="0"/>
              <a:t>第四级</a:t>
            </a:r>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smtClean="0"/>
              <a:t>单击此处编辑母版文本样式</a:t>
            </a:r>
          </a:p>
        </p:txBody>
      </p:sp>
      <p:sp>
        <p:nvSpPr>
          <p:cNvPr id="5" name="灯片编号占位符 4"/>
          <p:cNvSpPr>
            <a:spLocks noGrp="1"/>
          </p:cNvSpPr>
          <p:nvPr>
            <p:ph type="sldNum" sz="quarter" idx="10"/>
          </p:nvPr>
        </p:nvSpPr>
        <p:spPr/>
        <p:txBody>
          <a:bodyPr/>
          <a:lstStyle/>
          <a:p>
            <a:pPr lvl="0" fontAlgn="base"/>
            <a:fld id="{9A0DB2DC-4C9A-4742-B13C-FB6460FD3503}" type="slidenum">
              <a:rPr lang="zh-CN" altLang="en-US" strike="noStrike" noProof="1" dirty="0">
                <a:latin typeface="Arial" panose="020B0604020202020204" pitchFamily="34" charset="0"/>
                <a:ea typeface="宋体" panose="02010600030101010101" pitchFamily="2" charset="-122"/>
                <a:cs typeface="+mn-ea"/>
              </a:rPr>
              <a:t>‹#›</a:t>
            </a:fld>
            <a:endParaRPr lang="zh-CN" altLang="en-US" strike="noStrike" noProof="1"/>
          </a:p>
        </p:txBody>
      </p:sp>
      <p:sp>
        <p:nvSpPr>
          <p:cNvPr id="6" name="日期占位符 5"/>
          <p:cNvSpPr>
            <a:spLocks noGrp="1"/>
          </p:cNvSpPr>
          <p:nvPr>
            <p:ph type="dt" sz="half" idx="11"/>
          </p:nvPr>
        </p:nvSpPr>
        <p:spPr/>
        <p:txBody>
          <a:bodyPr/>
          <a:lstStyle/>
          <a:p>
            <a:pPr lvl="0" fontAlgn="base"/>
            <a:endParaRPr lang="zh-CN" altLang="en-US" strike="noStrike" noProof="1"/>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smtClean="0"/>
              <a:t>单击此处编辑母版文本样式</a:t>
            </a:r>
          </a:p>
        </p:txBody>
      </p:sp>
      <p:sp>
        <p:nvSpPr>
          <p:cNvPr id="5" name="灯片编号占位符 4"/>
          <p:cNvSpPr>
            <a:spLocks noGrp="1"/>
          </p:cNvSpPr>
          <p:nvPr>
            <p:ph type="sldNum" sz="quarter" idx="10"/>
          </p:nvPr>
        </p:nvSpPr>
        <p:spPr/>
        <p:txBody>
          <a:bodyPr/>
          <a:lstStyle/>
          <a:p>
            <a:pPr lvl="0" fontAlgn="base"/>
            <a:fld id="{9A0DB2DC-4C9A-4742-B13C-FB6460FD3503}" type="slidenum">
              <a:rPr lang="zh-CN" altLang="en-US" strike="noStrike" noProof="1" dirty="0">
                <a:latin typeface="Arial" panose="020B0604020202020204" pitchFamily="34" charset="0"/>
                <a:ea typeface="宋体" panose="02010600030101010101" pitchFamily="2" charset="-122"/>
                <a:cs typeface="+mn-ea"/>
              </a:rPr>
              <a:t>‹#›</a:t>
            </a:fld>
            <a:endParaRPr lang="zh-CN" altLang="en-US" strike="noStrike" noProof="1"/>
          </a:p>
        </p:txBody>
      </p:sp>
      <p:sp>
        <p:nvSpPr>
          <p:cNvPr id="6" name="日期占位符 5"/>
          <p:cNvSpPr>
            <a:spLocks noGrp="1"/>
          </p:cNvSpPr>
          <p:nvPr>
            <p:ph type="dt" sz="half" idx="11"/>
          </p:nvPr>
        </p:nvSpPr>
        <p:spPr/>
        <p:txBody>
          <a:bodyPr/>
          <a:lstStyle/>
          <a:p>
            <a:pPr lvl="0" fontAlgn="base"/>
            <a:endParaRPr lang="zh-CN" altLang="en-US" strike="noStrike" noProof="1"/>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chemeClr val="bg1">
                <a:alpha val="100000"/>
              </a:schemeClr>
            </a:gs>
            <a:gs pos="100000">
              <a:schemeClr val="bg1">
                <a:gamma/>
                <a:tint val="0"/>
                <a:invGamma/>
              </a:schemeClr>
            </a:gs>
          </a:gsLst>
          <a:lin ang="2700000" scaled="1"/>
          <a:tileRect/>
        </a:gradFill>
        <a:effectLst/>
      </p:bgPr>
    </p:bg>
    <p:spTree>
      <p:nvGrpSpPr>
        <p:cNvPr id="1" name=""/>
        <p:cNvGrpSpPr/>
        <p:nvPr/>
      </p:nvGrpSpPr>
      <p:grpSpPr>
        <a:xfrm>
          <a:off x="0" y="0"/>
          <a:ext cx="0" cy="0"/>
          <a:chOff x="0" y="0"/>
          <a:chExt cx="0" cy="0"/>
        </a:xfrm>
      </p:grpSpPr>
      <p:sp>
        <p:nvSpPr>
          <p:cNvPr id="1026" name="矩形 1025"/>
          <p:cNvSpPr/>
          <p:nvPr/>
        </p:nvSpPr>
        <p:spPr>
          <a:xfrm>
            <a:off x="0" y="0"/>
            <a:ext cx="9144000" cy="838200"/>
          </a:xfrm>
          <a:prstGeom prst="rect">
            <a:avLst/>
          </a:prstGeom>
          <a:solidFill>
            <a:schemeClr val="hlink"/>
          </a:solidFill>
          <a:ln w="9525">
            <a:noFill/>
          </a:ln>
        </p:spPr>
        <p:txBody>
          <a:bodyPr anchor="t"/>
          <a:lstStyle/>
          <a:p>
            <a:pPr lvl="0" indent="0" algn="ctr"/>
            <a:endParaRPr lang="zh-CN" altLang="en-US">
              <a:latin typeface="Arial" panose="020B0604020202020204" pitchFamily="34" charset="0"/>
              <a:ea typeface="Arial" panose="020B0604020202020204" pitchFamily="34" charset="0"/>
            </a:endParaRPr>
          </a:p>
        </p:txBody>
      </p:sp>
      <p:sp>
        <p:nvSpPr>
          <p:cNvPr id="1027" name="未知"/>
          <p:cNvSpPr/>
          <p:nvPr/>
        </p:nvSpPr>
        <p:spPr>
          <a:xfrm>
            <a:off x="-11112" y="342900"/>
            <a:ext cx="6030912" cy="679450"/>
          </a:xfrm>
          <a:custGeom>
            <a:avLst/>
            <a:gdLst/>
            <a:ahLst/>
            <a:cxnLst/>
            <a:rect l="0" t="0" r="0" b="0"/>
            <a:pathLst>
              <a:path w="3800" h="428">
                <a:moveTo>
                  <a:pt x="0" y="0"/>
                </a:moveTo>
                <a:lnTo>
                  <a:pt x="3800" y="0"/>
                </a:lnTo>
                <a:lnTo>
                  <a:pt x="3456" y="428"/>
                </a:lnTo>
              </a:path>
            </a:pathLst>
          </a:custGeom>
          <a:noFill/>
          <a:ln w="9525">
            <a:noFill/>
          </a:ln>
        </p:spPr>
        <p:txBody>
          <a:bodyPr/>
          <a:lstStyle/>
          <a:p>
            <a:endParaRPr lang="zh-CN" altLang="en-US"/>
          </a:p>
        </p:txBody>
      </p:sp>
      <p:sp>
        <p:nvSpPr>
          <p:cNvPr id="1028" name="文本占位符 1027"/>
          <p:cNvSpPr>
            <a:spLocks noGrp="1"/>
          </p:cNvSpPr>
          <p:nvPr>
            <p:ph type="body"/>
          </p:nvPr>
        </p:nvSpPr>
        <p:spPr>
          <a:xfrm>
            <a:off x="152400" y="1066800"/>
            <a:ext cx="7924800" cy="5257800"/>
          </a:xfrm>
          <a:prstGeom prst="rect">
            <a:avLst/>
          </a:prstGeom>
          <a:noFill/>
          <a:ln w="9525">
            <a:noFill/>
          </a:ln>
        </p:spPr>
        <p:txBody>
          <a:bodyPr anchor="t"/>
          <a:lstStyle/>
          <a:p>
            <a:pPr lvl="0" indent="-342900"/>
            <a:r>
              <a:rPr lang="zh-CN" altLang="en-US"/>
              <a:t>单击此处编辑母版文本样式</a:t>
            </a:r>
          </a:p>
          <a:p>
            <a:pPr lvl="1" indent="-285750"/>
            <a:r>
              <a:rPr lang="zh-CN" altLang="en-US"/>
              <a:t>第二级</a:t>
            </a:r>
          </a:p>
          <a:p>
            <a:pPr lvl="2" indent="-228600"/>
            <a:r>
              <a:rPr lang="zh-CN" altLang="en-US"/>
              <a:t>第三级</a:t>
            </a:r>
          </a:p>
          <a:p>
            <a:pPr lvl="3" indent="-228600"/>
            <a:r>
              <a:rPr lang="zh-CN" altLang="en-US"/>
              <a:t>第四级</a:t>
            </a:r>
          </a:p>
          <a:p>
            <a:pPr lvl="4" indent="-228600"/>
            <a:r>
              <a:rPr lang="zh-CN" altLang="en-US"/>
              <a:t>第五级</a:t>
            </a:r>
          </a:p>
        </p:txBody>
      </p:sp>
      <p:sp>
        <p:nvSpPr>
          <p:cNvPr id="1029" name="灯片编号占位符 1028"/>
          <p:cNvSpPr>
            <a:spLocks noGrp="1"/>
          </p:cNvSpPr>
          <p:nvPr>
            <p:ph type="sldNum" sz="quarter" idx="4"/>
          </p:nvPr>
        </p:nvSpPr>
        <p:spPr>
          <a:xfrm>
            <a:off x="3886200" y="6505575"/>
            <a:ext cx="838200" cy="261938"/>
          </a:xfrm>
          <a:prstGeom prst="rect">
            <a:avLst/>
          </a:prstGeom>
          <a:noFill/>
          <a:ln w="9525">
            <a:noFill/>
          </a:ln>
        </p:spPr>
        <p:txBody>
          <a:bodyPr/>
          <a:lstStyle>
            <a:lvl1pPr algn="ctr">
              <a:defRPr sz="1000">
                <a:ea typeface="宋体" panose="02010600030101010101" pitchFamily="2" charset="-122"/>
              </a:defRPr>
            </a:lvl1pPr>
          </a:lstStyle>
          <a:p>
            <a:pPr lvl="0" fontAlgn="base"/>
            <a:fld id="{9A0DB2DC-4C9A-4742-B13C-FB6460FD3503}" type="slidenum">
              <a:rPr lang="zh-CN" altLang="en-US" strike="noStrike" noProof="1" dirty="0">
                <a:latin typeface="Arial" panose="020B0604020202020204" pitchFamily="34" charset="0"/>
                <a:ea typeface="宋体" panose="02010600030101010101" pitchFamily="2" charset="-122"/>
                <a:cs typeface="+mn-ea"/>
              </a:rPr>
              <a:t>‹#›</a:t>
            </a:fld>
            <a:endParaRPr lang="zh-CN" altLang="en-US" strike="noStrike" noProof="1"/>
          </a:p>
        </p:txBody>
      </p:sp>
      <p:sp>
        <p:nvSpPr>
          <p:cNvPr id="1030" name="日期占位符 1029"/>
          <p:cNvSpPr>
            <a:spLocks noGrp="1"/>
          </p:cNvSpPr>
          <p:nvPr>
            <p:ph type="dt" sz="half" idx="2"/>
          </p:nvPr>
        </p:nvSpPr>
        <p:spPr>
          <a:xfrm>
            <a:off x="381000" y="6505575"/>
            <a:ext cx="1905000" cy="261938"/>
          </a:xfrm>
          <a:prstGeom prst="rect">
            <a:avLst/>
          </a:prstGeom>
          <a:noFill/>
          <a:ln w="9525">
            <a:noFill/>
          </a:ln>
        </p:spPr>
        <p:txBody>
          <a:bodyPr/>
          <a:lstStyle>
            <a:lvl1pPr>
              <a:defRPr sz="1000">
                <a:ea typeface="宋体" panose="02010600030101010101" pitchFamily="2" charset="-122"/>
              </a:defRPr>
            </a:lvl1pPr>
          </a:lstStyle>
          <a:p>
            <a:pPr lvl="0" fontAlgn="base"/>
            <a:endParaRPr lang="zh-CN" altLang="en-US" strike="noStrike" noProof="1"/>
          </a:p>
        </p:txBody>
      </p:sp>
      <p:sp>
        <p:nvSpPr>
          <p:cNvPr id="1031" name="标题 1030"/>
          <p:cNvSpPr>
            <a:spLocks noGrp="1"/>
          </p:cNvSpPr>
          <p:nvPr>
            <p:ph type="title"/>
          </p:nvPr>
        </p:nvSpPr>
        <p:spPr>
          <a:xfrm>
            <a:off x="161925" y="171450"/>
            <a:ext cx="7086600" cy="487363"/>
          </a:xfrm>
          <a:prstGeom prst="rect">
            <a:avLst/>
          </a:prstGeom>
          <a:noFill/>
          <a:ln w="9525">
            <a:noFill/>
          </a:ln>
        </p:spPr>
        <p:txBody>
          <a:bodyPr anchor="ctr"/>
          <a:lstStyle/>
          <a:p>
            <a:pPr lvl="0" indent="0"/>
            <a:r>
              <a:rPr lang="zh-CN" altLang="en-US"/>
              <a:t>单击此处编辑母版标题样式</a:t>
            </a:r>
          </a:p>
        </p:txBody>
      </p:sp>
      <p:sp>
        <p:nvSpPr>
          <p:cNvPr id="1032" name="矩形 1031"/>
          <p:cNvSpPr/>
          <p:nvPr/>
        </p:nvSpPr>
        <p:spPr>
          <a:xfrm>
            <a:off x="8229600" y="3200400"/>
            <a:ext cx="914400" cy="1647825"/>
          </a:xfrm>
          <a:prstGeom prst="rect">
            <a:avLst/>
          </a:prstGeom>
          <a:solidFill>
            <a:schemeClr val="hlink"/>
          </a:solidFill>
          <a:ln w="9525">
            <a:noFill/>
          </a:ln>
        </p:spPr>
        <p:txBody>
          <a:bodyPr anchor="t"/>
          <a:lstStyle/>
          <a:p>
            <a:pPr lvl="0" indent="0" algn="ctr"/>
            <a:endParaRPr lang="zh-CN" altLang="en-US">
              <a:latin typeface="Arial" panose="020B0604020202020204" pitchFamily="34" charset="0"/>
              <a:ea typeface="Arial" panose="020B0604020202020204" pitchFamily="34" charset="0"/>
            </a:endParaRPr>
          </a:p>
        </p:txBody>
      </p:sp>
      <p:sp>
        <p:nvSpPr>
          <p:cNvPr id="1033" name="矩形 1032"/>
          <p:cNvSpPr/>
          <p:nvPr/>
        </p:nvSpPr>
        <p:spPr>
          <a:xfrm>
            <a:off x="8229600" y="4845050"/>
            <a:ext cx="914400" cy="2012950"/>
          </a:xfrm>
          <a:prstGeom prst="rect">
            <a:avLst/>
          </a:prstGeom>
          <a:solidFill>
            <a:schemeClr val="accent1"/>
          </a:solidFill>
          <a:ln w="9525">
            <a:noFill/>
          </a:ln>
        </p:spPr>
        <p:txBody>
          <a:bodyPr anchor="t"/>
          <a:lstStyle/>
          <a:p>
            <a:pPr lvl="0" indent="0" algn="ctr"/>
            <a:endParaRPr lang="zh-CN" altLang="en-US">
              <a:latin typeface="Arial" panose="020B0604020202020204" pitchFamily="34" charset="0"/>
              <a:ea typeface="Arial" panose="020B0604020202020204" pitchFamily="34" charset="0"/>
            </a:endParaRPr>
          </a:p>
        </p:txBody>
      </p:sp>
      <p:sp>
        <p:nvSpPr>
          <p:cNvPr id="1034" name="矩形 1033"/>
          <p:cNvSpPr/>
          <p:nvPr/>
        </p:nvSpPr>
        <p:spPr>
          <a:xfrm>
            <a:off x="8229600" y="838200"/>
            <a:ext cx="914400" cy="2362200"/>
          </a:xfrm>
          <a:prstGeom prst="rect">
            <a:avLst/>
          </a:prstGeom>
          <a:solidFill>
            <a:schemeClr val="accent2"/>
          </a:solidFill>
          <a:ln w="9525">
            <a:noFill/>
          </a:ln>
        </p:spPr>
        <p:txBody>
          <a:bodyPr anchor="t"/>
          <a:lstStyle/>
          <a:p>
            <a:pPr lvl="0" indent="0" algn="ctr"/>
            <a:endParaRPr lang="zh-CN" altLang="en-US">
              <a:latin typeface="Arial" panose="020B0604020202020204" pitchFamily="34" charset="0"/>
              <a:ea typeface="Arial" panose="020B0604020202020204" pitchFamily="34" charset="0"/>
            </a:endParaRPr>
          </a:p>
        </p:txBody>
      </p:sp>
      <p:sp>
        <p:nvSpPr>
          <p:cNvPr id="1035" name="矩形 1034"/>
          <p:cNvSpPr/>
          <p:nvPr/>
        </p:nvSpPr>
        <p:spPr>
          <a:xfrm>
            <a:off x="8228013" y="0"/>
            <a:ext cx="912812" cy="838200"/>
          </a:xfrm>
          <a:prstGeom prst="rect">
            <a:avLst/>
          </a:prstGeom>
          <a:blipFill rotWithShape="1">
            <a:blip r:embed="rId13"/>
            <a:stretch>
              <a:fillRect/>
            </a:stretch>
          </a:blipFill>
          <a:ln w="9525">
            <a:noFill/>
          </a:ln>
        </p:spPr>
        <p:txBody>
          <a:bodyPr anchor="t"/>
          <a:lstStyle/>
          <a:p>
            <a:pPr lvl="0" indent="0" algn="ctr"/>
            <a:endParaRPr lang="zh-CN" altLang="en-US">
              <a:latin typeface="Arial" panose="020B0604020202020204" pitchFamily="34" charset="0"/>
              <a:ea typeface="Arial" panose="020B0604020202020204" pitchFamily="34" charset="0"/>
            </a:endParaRPr>
          </a:p>
        </p:txBody>
      </p:sp>
      <p:sp>
        <p:nvSpPr>
          <p:cNvPr id="1036" name="矩形 1035"/>
          <p:cNvSpPr/>
          <p:nvPr/>
        </p:nvSpPr>
        <p:spPr>
          <a:xfrm>
            <a:off x="8229600" y="2366963"/>
            <a:ext cx="914400" cy="877887"/>
          </a:xfrm>
          <a:prstGeom prst="rect">
            <a:avLst/>
          </a:prstGeom>
          <a:blipFill rotWithShape="1">
            <a:blip r:embed="rId14"/>
            <a:stretch>
              <a:fillRect/>
            </a:stretch>
          </a:blipFill>
          <a:ln w="9525">
            <a:noFill/>
          </a:ln>
        </p:spPr>
        <p:txBody>
          <a:bodyPr anchor="t"/>
          <a:lstStyle/>
          <a:p>
            <a:pPr lvl="0" indent="0" algn="ctr"/>
            <a:endParaRPr lang="zh-CN" altLang="en-US">
              <a:latin typeface="Arial" panose="020B0604020202020204" pitchFamily="34" charset="0"/>
              <a:ea typeface="Arial" panose="020B0604020202020204" pitchFamily="34" charset="0"/>
            </a:endParaRPr>
          </a:p>
        </p:txBody>
      </p:sp>
      <p:sp>
        <p:nvSpPr>
          <p:cNvPr id="1037" name="矩形 1036"/>
          <p:cNvSpPr/>
          <p:nvPr/>
        </p:nvSpPr>
        <p:spPr>
          <a:xfrm>
            <a:off x="8229600" y="4845050"/>
            <a:ext cx="914400" cy="877888"/>
          </a:xfrm>
          <a:prstGeom prst="rect">
            <a:avLst/>
          </a:prstGeom>
          <a:blipFill rotWithShape="1">
            <a:blip r:embed="rId15"/>
            <a:stretch>
              <a:fillRect/>
            </a:stretch>
          </a:blipFill>
          <a:ln w="9525">
            <a:noFill/>
          </a:ln>
        </p:spPr>
        <p:txBody>
          <a:bodyPr anchor="t"/>
          <a:lstStyle/>
          <a:p>
            <a:pPr lvl="0" indent="0" algn="ctr"/>
            <a:endParaRPr lang="zh-CN" altLang="en-US">
              <a:latin typeface="Arial" panose="020B0604020202020204" pitchFamily="34" charset="0"/>
              <a:ea typeface="Arial" panose="020B0604020202020204" pitchFamily="34" charset="0"/>
            </a:endParaRPr>
          </a:p>
        </p:txBody>
      </p:sp>
      <p:pic>
        <p:nvPicPr>
          <p:cNvPr id="1038" name="图片 1037"/>
          <p:cNvPicPr>
            <a:picLocks noChangeAspect="1"/>
          </p:cNvPicPr>
          <p:nvPr/>
        </p:nvPicPr>
        <p:blipFill>
          <a:blip r:embed="rId16"/>
          <a:stretch>
            <a:fillRect/>
          </a:stretch>
        </p:blipFill>
        <p:spPr>
          <a:xfrm>
            <a:off x="7597775" y="6381750"/>
            <a:ext cx="503238" cy="465138"/>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marL="0" lvl="0" indent="0" algn="l" defTabSz="914400" eaLnBrk="1" fontAlgn="base" latinLnBrk="0" hangingPunct="1">
        <a:lnSpc>
          <a:spcPct val="100000"/>
        </a:lnSpc>
        <a:spcBef>
          <a:spcPct val="0"/>
        </a:spcBef>
        <a:spcAft>
          <a:spcPct val="0"/>
        </a:spcAft>
        <a:buClr>
          <a:srgbClr val="000000"/>
        </a:buClr>
        <a:buNone/>
        <a:defRPr sz="3200" b="0" i="0" u="none" kern="1200" baseline="0">
          <a:solidFill>
            <a:schemeClr val="bg1"/>
          </a:solidFill>
          <a:latin typeface="+mj-lt"/>
          <a:ea typeface="+mj-ea"/>
          <a:cs typeface="+mj-cs"/>
        </a:defRPr>
      </a:lvl1pPr>
    </p:titleStyle>
    <p:bodyStyle>
      <a:lvl1pPr marL="342900" lvl="0" indent="-342900" algn="l" defTabSz="914400" eaLnBrk="1" fontAlgn="base" latinLnBrk="0" hangingPunct="1">
        <a:lnSpc>
          <a:spcPct val="100000"/>
        </a:lnSpc>
        <a:spcBef>
          <a:spcPct val="20000"/>
        </a:spcBef>
        <a:spcAft>
          <a:spcPct val="0"/>
        </a:spcAft>
        <a:buClr>
          <a:schemeClr val="tx2"/>
        </a:buClr>
        <a:buFont typeface="Wingdings" panose="05000000000000000000" pitchFamily="2" charset="2"/>
        <a:buChar char="v"/>
        <a:defRPr sz="2800" b="0" i="0" u="none" kern="1200" baseline="0">
          <a:solidFill>
            <a:schemeClr val="tx1"/>
          </a:solidFill>
          <a:latin typeface="+mn-lt"/>
          <a:ea typeface="+mn-ea"/>
          <a:cs typeface="+mn-cs"/>
        </a:defRPr>
      </a:lvl1pPr>
      <a:lvl2pPr marL="742950" lvl="1" indent="-285750" algn="l" defTabSz="914400" eaLnBrk="1" fontAlgn="base" latinLnBrk="0" hangingPunct="1">
        <a:lnSpc>
          <a:spcPct val="100000"/>
        </a:lnSpc>
        <a:spcBef>
          <a:spcPct val="20000"/>
        </a:spcBef>
        <a:spcAft>
          <a:spcPct val="0"/>
        </a:spcAft>
        <a:buClr>
          <a:schemeClr val="accent1"/>
        </a:buClr>
        <a:buFont typeface="Wingdings" panose="05000000000000000000" pitchFamily="2" charset="2"/>
        <a:buChar char="§"/>
        <a:defRPr sz="2600" b="0" i="0" u="none" kern="1200" baseline="0">
          <a:solidFill>
            <a:schemeClr val="tx1"/>
          </a:solidFill>
          <a:latin typeface="+mn-lt"/>
          <a:ea typeface="+mn-ea"/>
          <a:cs typeface="+mn-cs"/>
        </a:defRPr>
      </a:lvl2pPr>
      <a:lvl3pPr marL="1143000" lvl="2" indent="-228600" algn="l" defTabSz="914400" eaLnBrk="1" fontAlgn="base" latinLnBrk="0" hangingPunct="1">
        <a:lnSpc>
          <a:spcPct val="100000"/>
        </a:lnSpc>
        <a:spcBef>
          <a:spcPct val="20000"/>
        </a:spcBef>
        <a:spcAft>
          <a:spcPct val="0"/>
        </a:spcAft>
        <a:buClr>
          <a:schemeClr val="accent2"/>
        </a:buClr>
        <a:buFont typeface="Wingdings" panose="05000000000000000000" pitchFamily="2" charset="2"/>
        <a:buChar char="•"/>
        <a:defRPr sz="2400" b="0" i="0" u="none" kern="1200" baseline="0">
          <a:solidFill>
            <a:schemeClr val="tx1"/>
          </a:solidFill>
          <a:latin typeface="+mn-lt"/>
          <a:ea typeface="+mn-ea"/>
          <a:cs typeface="+mn-cs"/>
        </a:defRPr>
      </a:lvl3pPr>
      <a:lvl4pPr marL="1600200" lvl="3" indent="-228600" algn="l" defTabSz="914400" eaLnBrk="1" fontAlgn="base" latinLnBrk="0" hangingPunct="1">
        <a:lnSpc>
          <a:spcPct val="100000"/>
        </a:lnSpc>
        <a:spcBef>
          <a:spcPct val="20000"/>
        </a:spcBef>
        <a:spcAft>
          <a:spcPct val="0"/>
        </a:spcAft>
        <a:buFont typeface="Wingdings" panose="05000000000000000000" pitchFamily="2" charset="2"/>
        <a:buChar char="–"/>
        <a:defRPr sz="2000" b="0" i="0" u="none" kern="1200" baseline="0">
          <a:solidFill>
            <a:schemeClr val="tx1"/>
          </a:solidFill>
          <a:latin typeface="+mn-lt"/>
          <a:ea typeface="+mn-ea"/>
          <a:cs typeface="+mn-cs"/>
        </a:defRPr>
      </a:lvl4pPr>
      <a:lvl5pPr marL="2057400" lvl="4" indent="-228600" algn="l" defTabSz="914400" eaLnBrk="1" fontAlgn="base" latinLnBrk="0" hangingPunct="1">
        <a:lnSpc>
          <a:spcPct val="100000"/>
        </a:lnSpc>
        <a:spcBef>
          <a:spcPct val="20000"/>
        </a:spcBef>
        <a:spcAft>
          <a:spcPct val="0"/>
        </a:spcAft>
        <a:buFont typeface="Wingdings" panose="05000000000000000000" pitchFamily="2" charset="2"/>
        <a:buChar char="»"/>
        <a:defRPr sz="2000" b="0" i="0" u="none" kern="1200" baseline="0">
          <a:solidFill>
            <a:schemeClr val="tx1"/>
          </a:solidFill>
          <a:latin typeface="+mn-lt"/>
          <a:ea typeface="+mn-ea"/>
          <a:cs typeface="+mn-cs"/>
        </a:defRPr>
      </a:lvl5pPr>
      <a:lvl6pPr marL="2514600" lvl="5" indent="-228600" algn="l" defTabSz="914400" eaLnBrk="1" fontAlgn="base" latinLnBrk="0" hangingPunct="1">
        <a:lnSpc>
          <a:spcPct val="100000"/>
        </a:lnSpc>
        <a:spcBef>
          <a:spcPct val="20000"/>
        </a:spcBef>
        <a:spcAft>
          <a:spcPct val="0"/>
        </a:spcAft>
        <a:buFont typeface="Wingdings" panose="05000000000000000000" pitchFamily="2" charset="2"/>
        <a:buChar char="»"/>
        <a:defRPr sz="2000" b="0" i="0" u="none" kern="1200" baseline="0">
          <a:solidFill>
            <a:schemeClr val="tx1"/>
          </a:solidFill>
          <a:latin typeface="+mn-lt"/>
          <a:ea typeface="+mn-ea"/>
          <a:cs typeface="+mn-cs"/>
        </a:defRPr>
      </a:lvl6pPr>
      <a:lvl7pPr marL="2971800" lvl="6" indent="-228600" algn="l" defTabSz="914400" eaLnBrk="1" fontAlgn="base" latinLnBrk="0" hangingPunct="1">
        <a:lnSpc>
          <a:spcPct val="100000"/>
        </a:lnSpc>
        <a:spcBef>
          <a:spcPct val="20000"/>
        </a:spcBef>
        <a:spcAft>
          <a:spcPct val="0"/>
        </a:spcAft>
        <a:buFont typeface="Wingdings" panose="05000000000000000000" pitchFamily="2" charset="2"/>
        <a:buChar char="»"/>
        <a:defRPr sz="2000" b="0" i="0" u="none" kern="1200" baseline="0">
          <a:solidFill>
            <a:schemeClr val="tx1"/>
          </a:solidFill>
          <a:latin typeface="+mn-lt"/>
          <a:ea typeface="+mn-ea"/>
          <a:cs typeface="+mn-cs"/>
        </a:defRPr>
      </a:lvl7pPr>
      <a:lvl8pPr marL="3429000" lvl="7" indent="-228600" algn="l" defTabSz="914400" eaLnBrk="1" fontAlgn="base" latinLnBrk="0" hangingPunct="1">
        <a:lnSpc>
          <a:spcPct val="100000"/>
        </a:lnSpc>
        <a:spcBef>
          <a:spcPct val="20000"/>
        </a:spcBef>
        <a:spcAft>
          <a:spcPct val="0"/>
        </a:spcAft>
        <a:buFont typeface="Wingdings" panose="05000000000000000000" pitchFamily="2" charset="2"/>
        <a:buChar char="»"/>
        <a:defRPr sz="2000" b="0" i="0" u="none" kern="1200" baseline="0">
          <a:solidFill>
            <a:schemeClr val="tx1"/>
          </a:solidFill>
          <a:latin typeface="+mn-lt"/>
          <a:ea typeface="+mn-ea"/>
          <a:cs typeface="+mn-cs"/>
        </a:defRPr>
      </a:lvl8pPr>
      <a:lvl9pPr marL="3886200" lvl="8" indent="-228600" algn="l" defTabSz="914400" eaLnBrk="1" fontAlgn="base" latinLnBrk="0" hangingPunct="1">
        <a:lnSpc>
          <a:spcPct val="100000"/>
        </a:lnSpc>
        <a:spcBef>
          <a:spcPct val="20000"/>
        </a:spcBef>
        <a:spcAft>
          <a:spcPct val="0"/>
        </a:spcAft>
        <a:buFont typeface="Wingdings" panose="05000000000000000000" pitchFamily="2" charset="2"/>
        <a:buChar char="»"/>
        <a:defRPr sz="2000" b="0" i="0" u="none" kern="1200" baseline="0">
          <a:solidFill>
            <a:schemeClr val="tx1"/>
          </a:solidFill>
          <a:latin typeface="+mn-lt"/>
          <a:ea typeface="+mn-ea"/>
          <a:cs typeface="+mn-cs"/>
        </a:defRPr>
      </a:lvl9pPr>
    </p:bodyStyle>
    <p:otherStyle>
      <a:lvl1pPr marL="0" lvl="0" indent="0" algn="l" defTabSz="91440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1pPr>
      <a:lvl2pPr marL="457200" lvl="1" indent="0" algn="ctr" defTabSz="91440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2pPr>
      <a:lvl3pPr marL="914400" lvl="2" indent="0" algn="ctr" defTabSz="91440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3pPr>
      <a:lvl4pPr marL="1371600" lvl="3" indent="0" algn="ctr" defTabSz="91440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4pPr>
      <a:lvl5pPr marL="1828800" lvl="4" indent="0" algn="ctr" defTabSz="91440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5pPr>
      <a:lvl6pPr marL="2286000" lvl="5" indent="0" algn="ctr" defTabSz="91440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6pPr>
      <a:lvl7pPr marL="2743200" lvl="6" indent="0" algn="ctr" defTabSz="91440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7pPr>
      <a:lvl8pPr marL="3200400" lvl="7" indent="0" algn="ctr" defTabSz="91440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8pPr>
      <a:lvl9pPr marL="3657600" lvl="8" indent="0" algn="ctr" defTabSz="91440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hyperlink" Target="http://baike.baidu.com/view/977673.htm"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hyperlink" Target="http://baike.sogou.com/lemma/ShowInnerLink.htm?lemmaId=9264164"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http://blog.sina.com.cn/main/html/showpic.html"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blog.sina.com.cn/main/html/showpic.html"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7" name="标题 4097"/>
          <p:cNvSpPr>
            <a:spLocks noGrp="1"/>
          </p:cNvSpPr>
          <p:nvPr>
            <p:ph type="ctrTitle"/>
          </p:nvPr>
        </p:nvSpPr>
        <p:spPr>
          <a:xfrm>
            <a:off x="215900" y="1828800"/>
            <a:ext cx="5305425" cy="762000"/>
          </a:xfrm>
          <a:ln/>
        </p:spPr>
        <p:txBody>
          <a:bodyPr anchor="ctr"/>
          <a:lstStyle/>
          <a:p>
            <a:pPr defTabSz="914400">
              <a:buNone/>
            </a:pPr>
            <a:r>
              <a:rPr lang="en-US" altLang="zh-CN" sz="4000" kern="1200" baseline="0" dirty="0">
                <a:solidFill>
                  <a:srgbClr val="B8E32F"/>
                </a:solidFill>
                <a:latin typeface="锐字云字库行楷体1.0" panose="02010604000000000000" charset="-122"/>
                <a:ea typeface="锐字云字库行楷体1.0" panose="02010604000000000000" charset="-122"/>
                <a:cs typeface="+mj-cs"/>
              </a:rPr>
              <a:t>UML</a:t>
            </a:r>
            <a:r>
              <a:rPr lang="zh-CN" altLang="en-US" sz="4000" kern="1200" baseline="0" dirty="0">
                <a:solidFill>
                  <a:srgbClr val="B8E32F"/>
                </a:solidFill>
                <a:latin typeface="锐字云字库行楷体1.0" panose="02010604000000000000" charset="-122"/>
                <a:ea typeface="锐字云字库行楷体1.0" panose="02010604000000000000" charset="-122"/>
                <a:cs typeface="+mj-cs"/>
              </a:rPr>
              <a:t>基础</a:t>
            </a:r>
          </a:p>
        </p:txBody>
      </p:sp>
      <p:sp>
        <p:nvSpPr>
          <p:cNvPr id="4098" name="副标题 4098"/>
          <p:cNvSpPr>
            <a:spLocks noGrp="1"/>
          </p:cNvSpPr>
          <p:nvPr>
            <p:ph type="subTitle" idx="1"/>
          </p:nvPr>
        </p:nvSpPr>
        <p:spPr>
          <a:xfrm>
            <a:off x="3668713" y="4783138"/>
            <a:ext cx="2862262" cy="1479550"/>
          </a:xfrm>
          <a:ln/>
        </p:spPr>
        <p:txBody>
          <a:bodyPr anchor="t"/>
          <a:lstStyle/>
          <a:p>
            <a:pPr algn="l" defTabSz="914400">
              <a:lnSpc>
                <a:spcPct val="80000"/>
              </a:lnSpc>
              <a:buFont typeface="Wingdings" panose="05000000000000000000" pitchFamily="2" charset="2"/>
              <a:buNone/>
            </a:pPr>
            <a:r>
              <a:rPr lang="en-US" altLang="x-none" sz="2000" b="1" kern="1200" baseline="0" dirty="0">
                <a:solidFill>
                  <a:srgbClr val="FFFFFF"/>
                </a:solidFill>
                <a:latin typeface="+mn-lt"/>
                <a:ea typeface="黑体" panose="02010609060101010101" pitchFamily="2" charset="-122"/>
                <a:cs typeface="+mn-cs"/>
              </a:rPr>
              <a:t>             </a:t>
            </a:r>
            <a:r>
              <a:rPr lang="en-US" altLang="x-none" sz="2000" b="1" kern="1200" baseline="0" dirty="0">
                <a:solidFill>
                  <a:srgbClr val="FFFFFF"/>
                </a:solidFill>
                <a:latin typeface="锐字云字库行楷体1.0" panose="02010604000000000000" charset="-122"/>
                <a:ea typeface="锐字云字库行楷体1.0" panose="02010604000000000000" charset="-122"/>
                <a:cs typeface="+mn-cs"/>
              </a:rPr>
              <a:t>G05</a:t>
            </a:r>
          </a:p>
          <a:p>
            <a:pPr algn="l" defTabSz="914400">
              <a:lnSpc>
                <a:spcPct val="80000"/>
              </a:lnSpc>
              <a:buFont typeface="Wingdings" panose="05000000000000000000" pitchFamily="2" charset="2"/>
              <a:buNone/>
            </a:pPr>
            <a:r>
              <a:rPr lang="zh-CN" altLang="en-US" sz="2000" kern="1200" baseline="0" dirty="0">
                <a:solidFill>
                  <a:srgbClr val="FFFFFF"/>
                </a:solidFill>
                <a:latin typeface="锐字云字库行楷体1.0" panose="02010604000000000000" charset="-122"/>
                <a:ea typeface="锐字云字库行楷体1.0" panose="02010604000000000000" charset="-122"/>
                <a:cs typeface="+mn-cs"/>
              </a:rPr>
              <a:t>组长：王家南</a:t>
            </a:r>
          </a:p>
          <a:p>
            <a:pPr algn="l" defTabSz="914400">
              <a:lnSpc>
                <a:spcPct val="80000"/>
              </a:lnSpc>
              <a:buFont typeface="Wingdings" panose="05000000000000000000" pitchFamily="2" charset="2"/>
              <a:buNone/>
            </a:pPr>
            <a:r>
              <a:rPr lang="zh-CN" altLang="en-US" sz="2000" kern="1200" baseline="0" dirty="0">
                <a:solidFill>
                  <a:srgbClr val="FFFFFF"/>
                </a:solidFill>
                <a:latin typeface="锐字云字库行楷体1.0" panose="02010604000000000000" charset="-122"/>
                <a:ea typeface="锐字云字库行楷体1.0" panose="02010604000000000000" charset="-122"/>
                <a:cs typeface="+mn-cs"/>
              </a:rPr>
              <a:t>组员：王敏星</a:t>
            </a:r>
            <a:r>
              <a:rPr lang="en-US" altLang="zh-CN" sz="2000" kern="1200" baseline="0" dirty="0">
                <a:solidFill>
                  <a:srgbClr val="FFFFFF"/>
                </a:solidFill>
                <a:latin typeface="锐字云字库行楷体1.0" panose="02010604000000000000" charset="-122"/>
                <a:ea typeface="锐字云字库行楷体1.0" panose="02010604000000000000" charset="-122"/>
                <a:cs typeface="+mn-cs"/>
              </a:rPr>
              <a:t>,</a:t>
            </a:r>
            <a:r>
              <a:rPr lang="zh-CN" altLang="en-US" sz="2000" kern="1200" baseline="0" dirty="0">
                <a:solidFill>
                  <a:srgbClr val="FFFFFF"/>
                </a:solidFill>
                <a:latin typeface="锐字云字库行楷体1.0" panose="02010604000000000000" charset="-122"/>
                <a:ea typeface="锐字云字库行楷体1.0" panose="02010604000000000000" charset="-122"/>
                <a:cs typeface="+mn-cs"/>
              </a:rPr>
              <a:t>薛雅文</a:t>
            </a:r>
          </a:p>
          <a:p>
            <a:pPr algn="l" defTabSz="914400">
              <a:lnSpc>
                <a:spcPct val="80000"/>
              </a:lnSpc>
              <a:buFont typeface="Wingdings" panose="05000000000000000000" pitchFamily="2" charset="2"/>
              <a:buNone/>
            </a:pPr>
            <a:r>
              <a:rPr lang="zh-CN" altLang="en-US" sz="2000" kern="1200" baseline="0" dirty="0">
                <a:solidFill>
                  <a:srgbClr val="FFFFFF"/>
                </a:solidFill>
                <a:latin typeface="锐字云字库行楷体1.0" panose="02010604000000000000" charset="-122"/>
                <a:ea typeface="锐字云字库行楷体1.0" panose="02010604000000000000" charset="-122"/>
                <a:cs typeface="+mn-cs"/>
              </a:rPr>
              <a:t>      茹敏杰，王浩楠</a:t>
            </a:r>
          </a:p>
        </p:txBody>
      </p:sp>
      <p:pic>
        <p:nvPicPr>
          <p:cNvPr id="4099" name="图片 4099" descr="icon_1"/>
          <p:cNvPicPr>
            <a:picLocks noChangeAspect="1"/>
          </p:cNvPicPr>
          <p:nvPr/>
        </p:nvPicPr>
        <p:blipFill>
          <a:blip r:embed="rId2"/>
          <a:stretch>
            <a:fillRect/>
          </a:stretch>
        </p:blipFill>
        <p:spPr>
          <a:xfrm>
            <a:off x="1851025" y="2014538"/>
            <a:ext cx="503238" cy="390525"/>
          </a:xfrm>
          <a:prstGeom prst="rect">
            <a:avLst/>
          </a:prstGeom>
          <a:noFill/>
          <a:ln w="9525">
            <a:noFill/>
          </a:ln>
        </p:spPr>
      </p:pic>
      <p:pic>
        <p:nvPicPr>
          <p:cNvPr id="4100" name="图片 1" descr="zuhui"/>
          <p:cNvPicPr>
            <a:picLocks noChangeAspect="1"/>
          </p:cNvPicPr>
          <p:nvPr/>
        </p:nvPicPr>
        <p:blipFill>
          <a:blip r:embed="rId3"/>
          <a:stretch>
            <a:fillRect/>
          </a:stretch>
        </p:blipFill>
        <p:spPr>
          <a:xfrm>
            <a:off x="2190750" y="3225800"/>
            <a:ext cx="1825625" cy="1273175"/>
          </a:xfrm>
          <a:prstGeom prst="rect">
            <a:avLst/>
          </a:prstGeom>
          <a:noFill/>
          <a:ln w="9525">
            <a:noFill/>
          </a:ln>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标题 9217"/>
          <p:cNvSpPr>
            <a:spLocks noGrp="1"/>
          </p:cNvSpPr>
          <p:nvPr>
            <p:ph type="title"/>
          </p:nvPr>
        </p:nvSpPr>
        <p:spPr>
          <a:ln/>
        </p:spPr>
        <p:txBody>
          <a:bodyPr anchor="ctr"/>
          <a:lstStyle/>
          <a:p>
            <a:r>
              <a:rPr lang="en-US" altLang="zh-CN" dirty="0" smtClean="0">
                <a:ea typeface="黑体" panose="02010609060101010101" pitchFamily="2" charset="-122"/>
              </a:rPr>
              <a:t>2.2</a:t>
            </a:r>
            <a:r>
              <a:rPr lang="zh-CN" altLang="en-US" dirty="0" smtClean="0">
                <a:ea typeface="黑体" panose="02010609060101010101" pitchFamily="2" charset="-122"/>
              </a:rPr>
              <a:t>类之间的关系</a:t>
            </a:r>
            <a:endParaRPr lang="zh-CN" altLang="en-US" dirty="0">
              <a:ea typeface="黑体" panose="02010609060101010101" pitchFamily="2" charset="-122"/>
            </a:endParaRPr>
          </a:p>
        </p:txBody>
      </p:sp>
      <p:sp>
        <p:nvSpPr>
          <p:cNvPr id="3" name="圆角矩形 2"/>
          <p:cNvSpPr/>
          <p:nvPr/>
        </p:nvSpPr>
        <p:spPr>
          <a:xfrm>
            <a:off x="1475656" y="1916832"/>
            <a:ext cx="1368152" cy="8640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TextBox 3"/>
          <p:cNvSpPr txBox="1"/>
          <p:nvPr/>
        </p:nvSpPr>
        <p:spPr>
          <a:xfrm>
            <a:off x="1691680" y="2164214"/>
            <a:ext cx="936104" cy="461665"/>
          </a:xfrm>
          <a:prstGeom prst="rect">
            <a:avLst/>
          </a:prstGeom>
          <a:noFill/>
        </p:spPr>
        <p:txBody>
          <a:bodyPr wrap="square" rtlCol="0">
            <a:spAutoFit/>
          </a:bodyPr>
          <a:lstStyle/>
          <a:p>
            <a:r>
              <a:rPr lang="zh-CN" altLang="en-US" sz="2400" dirty="0" smtClean="0">
                <a:solidFill>
                  <a:schemeClr val="bg1"/>
                </a:solidFill>
              </a:rPr>
              <a:t>泛化</a:t>
            </a:r>
            <a:endParaRPr lang="zh-CN" altLang="en-US" sz="2400" dirty="0">
              <a:solidFill>
                <a:schemeClr val="bg1"/>
              </a:solidFill>
            </a:endParaRPr>
          </a:p>
        </p:txBody>
      </p:sp>
      <p:sp>
        <p:nvSpPr>
          <p:cNvPr id="15" name="圆角矩形 14"/>
          <p:cNvSpPr/>
          <p:nvPr/>
        </p:nvSpPr>
        <p:spPr>
          <a:xfrm>
            <a:off x="1485302" y="3068960"/>
            <a:ext cx="1368152" cy="8640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TextBox 15"/>
          <p:cNvSpPr txBox="1"/>
          <p:nvPr/>
        </p:nvSpPr>
        <p:spPr>
          <a:xfrm>
            <a:off x="1701326" y="3316342"/>
            <a:ext cx="936104" cy="461665"/>
          </a:xfrm>
          <a:prstGeom prst="rect">
            <a:avLst/>
          </a:prstGeom>
          <a:noFill/>
        </p:spPr>
        <p:txBody>
          <a:bodyPr wrap="square" rtlCol="0">
            <a:spAutoFit/>
          </a:bodyPr>
          <a:lstStyle/>
          <a:p>
            <a:r>
              <a:rPr lang="zh-CN" altLang="en-US" sz="2400" dirty="0">
                <a:solidFill>
                  <a:schemeClr val="bg1"/>
                </a:solidFill>
              </a:rPr>
              <a:t>实现</a:t>
            </a:r>
          </a:p>
        </p:txBody>
      </p:sp>
      <p:sp>
        <p:nvSpPr>
          <p:cNvPr id="17" name="圆角矩形 16"/>
          <p:cNvSpPr/>
          <p:nvPr/>
        </p:nvSpPr>
        <p:spPr>
          <a:xfrm>
            <a:off x="1475656" y="4189730"/>
            <a:ext cx="1368152" cy="8640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TextBox 17"/>
          <p:cNvSpPr txBox="1"/>
          <p:nvPr/>
        </p:nvSpPr>
        <p:spPr>
          <a:xfrm>
            <a:off x="1691680" y="4437112"/>
            <a:ext cx="936104" cy="461665"/>
          </a:xfrm>
          <a:prstGeom prst="rect">
            <a:avLst/>
          </a:prstGeom>
          <a:noFill/>
        </p:spPr>
        <p:txBody>
          <a:bodyPr wrap="square" rtlCol="0">
            <a:spAutoFit/>
          </a:bodyPr>
          <a:lstStyle/>
          <a:p>
            <a:r>
              <a:rPr lang="zh-CN" altLang="en-US" sz="2400" dirty="0">
                <a:solidFill>
                  <a:schemeClr val="bg1"/>
                </a:solidFill>
              </a:rPr>
              <a:t>依赖</a:t>
            </a:r>
          </a:p>
        </p:txBody>
      </p:sp>
      <p:sp>
        <p:nvSpPr>
          <p:cNvPr id="19" name="圆角矩形 18"/>
          <p:cNvSpPr/>
          <p:nvPr/>
        </p:nvSpPr>
        <p:spPr>
          <a:xfrm>
            <a:off x="1485302" y="5477118"/>
            <a:ext cx="1368152" cy="8640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TextBox 19"/>
          <p:cNvSpPr txBox="1"/>
          <p:nvPr/>
        </p:nvSpPr>
        <p:spPr>
          <a:xfrm>
            <a:off x="1701326" y="5724500"/>
            <a:ext cx="936104" cy="461665"/>
          </a:xfrm>
          <a:prstGeom prst="rect">
            <a:avLst/>
          </a:prstGeom>
          <a:noFill/>
        </p:spPr>
        <p:txBody>
          <a:bodyPr wrap="square" rtlCol="0">
            <a:spAutoFit/>
          </a:bodyPr>
          <a:lstStyle/>
          <a:p>
            <a:r>
              <a:rPr lang="zh-CN" altLang="en-US" sz="2400" dirty="0">
                <a:solidFill>
                  <a:schemeClr val="bg1"/>
                </a:solidFill>
              </a:rPr>
              <a:t>关联</a:t>
            </a:r>
          </a:p>
        </p:txBody>
      </p:sp>
      <p:sp>
        <p:nvSpPr>
          <p:cNvPr id="21" name="圆角矩形 20"/>
          <p:cNvSpPr/>
          <p:nvPr/>
        </p:nvSpPr>
        <p:spPr>
          <a:xfrm>
            <a:off x="4013938" y="3794847"/>
            <a:ext cx="1368152" cy="8640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TextBox 21"/>
          <p:cNvSpPr txBox="1"/>
          <p:nvPr/>
        </p:nvSpPr>
        <p:spPr>
          <a:xfrm>
            <a:off x="4229962" y="4042229"/>
            <a:ext cx="936104" cy="461665"/>
          </a:xfrm>
          <a:prstGeom prst="rect">
            <a:avLst/>
          </a:prstGeom>
          <a:noFill/>
        </p:spPr>
        <p:txBody>
          <a:bodyPr wrap="square" rtlCol="0">
            <a:spAutoFit/>
          </a:bodyPr>
          <a:lstStyle/>
          <a:p>
            <a:r>
              <a:rPr lang="zh-CN" altLang="en-US" sz="2400" dirty="0">
                <a:solidFill>
                  <a:schemeClr val="bg1"/>
                </a:solidFill>
              </a:rPr>
              <a:t>聚合</a:t>
            </a:r>
          </a:p>
        </p:txBody>
      </p:sp>
      <p:sp>
        <p:nvSpPr>
          <p:cNvPr id="23" name="圆角矩形 22"/>
          <p:cNvSpPr/>
          <p:nvPr/>
        </p:nvSpPr>
        <p:spPr>
          <a:xfrm>
            <a:off x="6210182" y="3764233"/>
            <a:ext cx="1368152" cy="8640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TextBox 23"/>
          <p:cNvSpPr txBox="1"/>
          <p:nvPr/>
        </p:nvSpPr>
        <p:spPr>
          <a:xfrm>
            <a:off x="6426206" y="4001351"/>
            <a:ext cx="936104" cy="461665"/>
          </a:xfrm>
          <a:prstGeom prst="rect">
            <a:avLst/>
          </a:prstGeom>
          <a:noFill/>
        </p:spPr>
        <p:txBody>
          <a:bodyPr wrap="square" rtlCol="0">
            <a:spAutoFit/>
          </a:bodyPr>
          <a:lstStyle/>
          <a:p>
            <a:r>
              <a:rPr lang="zh-CN" altLang="en-US" sz="2400" dirty="0">
                <a:solidFill>
                  <a:schemeClr val="bg1"/>
                </a:solidFill>
              </a:rPr>
              <a:t>组合</a:t>
            </a:r>
          </a:p>
        </p:txBody>
      </p:sp>
      <p:cxnSp>
        <p:nvCxnSpPr>
          <p:cNvPr id="6" name="直接箭头连接符 5"/>
          <p:cNvCxnSpPr>
            <a:stCxn id="19" idx="3"/>
            <a:endCxn id="21" idx="1"/>
          </p:cNvCxnSpPr>
          <p:nvPr/>
        </p:nvCxnSpPr>
        <p:spPr>
          <a:xfrm flipV="1">
            <a:off x="2853454" y="4226895"/>
            <a:ext cx="1160484" cy="168227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 name="直接箭头连接符 7"/>
          <p:cNvCxnSpPr>
            <a:stCxn id="21" idx="3"/>
            <a:endCxn id="23" idx="1"/>
          </p:cNvCxnSpPr>
          <p:nvPr/>
        </p:nvCxnSpPr>
        <p:spPr>
          <a:xfrm flipV="1">
            <a:off x="5382090" y="4196281"/>
            <a:ext cx="828092" cy="3061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5436096" y="3900758"/>
            <a:ext cx="720080" cy="369332"/>
          </a:xfrm>
          <a:prstGeom prst="rect">
            <a:avLst/>
          </a:prstGeom>
          <a:noFill/>
        </p:spPr>
        <p:txBody>
          <a:bodyPr wrap="square" rtlCol="0">
            <a:spAutoFit/>
          </a:bodyPr>
          <a:lstStyle/>
          <a:p>
            <a:r>
              <a:rPr lang="zh-CN" altLang="en-US" dirty="0" smtClean="0"/>
              <a:t>特殊</a:t>
            </a:r>
            <a:endParaRPr lang="zh-CN" altLang="en-US" dirty="0"/>
          </a:p>
        </p:txBody>
      </p:sp>
      <p:sp>
        <p:nvSpPr>
          <p:cNvPr id="32" name="TextBox 31"/>
          <p:cNvSpPr txBox="1"/>
          <p:nvPr/>
        </p:nvSpPr>
        <p:spPr>
          <a:xfrm>
            <a:off x="3140224" y="5629518"/>
            <a:ext cx="720080" cy="369332"/>
          </a:xfrm>
          <a:prstGeom prst="rect">
            <a:avLst/>
          </a:prstGeom>
          <a:noFill/>
        </p:spPr>
        <p:txBody>
          <a:bodyPr wrap="square" rtlCol="0">
            <a:spAutoFit/>
          </a:bodyPr>
          <a:lstStyle/>
          <a:p>
            <a:r>
              <a:rPr lang="zh-CN" altLang="en-US" dirty="0"/>
              <a:t>特殊</a:t>
            </a:r>
          </a:p>
        </p:txBody>
      </p:sp>
      <p:cxnSp>
        <p:nvCxnSpPr>
          <p:cNvPr id="29" name="直接连接符 28"/>
          <p:cNvCxnSpPr>
            <a:stCxn id="3" idx="1"/>
          </p:cNvCxnSpPr>
          <p:nvPr/>
        </p:nvCxnSpPr>
        <p:spPr>
          <a:xfrm flipH="1">
            <a:off x="683568" y="2348880"/>
            <a:ext cx="792088" cy="1584176"/>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flipH="1">
            <a:off x="683568" y="3778007"/>
            <a:ext cx="801734" cy="155049"/>
          </a:xfrm>
          <a:prstGeom prst="line">
            <a:avLst/>
          </a:prstGeom>
        </p:spPr>
        <p:style>
          <a:lnRef idx="1">
            <a:schemeClr val="accent1"/>
          </a:lnRef>
          <a:fillRef idx="0">
            <a:schemeClr val="accent1"/>
          </a:fillRef>
          <a:effectRef idx="0">
            <a:schemeClr val="accent1"/>
          </a:effectRef>
          <a:fontRef idx="minor">
            <a:schemeClr val="tx1"/>
          </a:fontRef>
        </p:style>
      </p:cxnSp>
      <p:cxnSp>
        <p:nvCxnSpPr>
          <p:cNvPr id="9217" name="直接连接符 9216"/>
          <p:cNvCxnSpPr/>
          <p:nvPr/>
        </p:nvCxnSpPr>
        <p:spPr>
          <a:xfrm flipH="1" flipV="1">
            <a:off x="683568" y="3933056"/>
            <a:ext cx="1008112" cy="864096"/>
          </a:xfrm>
          <a:prstGeom prst="line">
            <a:avLst/>
          </a:prstGeom>
        </p:spPr>
        <p:style>
          <a:lnRef idx="1">
            <a:schemeClr val="accent1"/>
          </a:lnRef>
          <a:fillRef idx="0">
            <a:schemeClr val="accent1"/>
          </a:fillRef>
          <a:effectRef idx="0">
            <a:schemeClr val="accent1"/>
          </a:effectRef>
          <a:fontRef idx="minor">
            <a:schemeClr val="tx1"/>
          </a:fontRef>
        </p:style>
      </p:cxnSp>
      <p:cxnSp>
        <p:nvCxnSpPr>
          <p:cNvPr id="9219" name="直接连接符 9218"/>
          <p:cNvCxnSpPr/>
          <p:nvPr/>
        </p:nvCxnSpPr>
        <p:spPr>
          <a:xfrm flipH="1" flipV="1">
            <a:off x="683568" y="3933056"/>
            <a:ext cx="792088" cy="1791444"/>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标题 10241"/>
          <p:cNvSpPr>
            <a:spLocks noGrp="1"/>
          </p:cNvSpPr>
          <p:nvPr>
            <p:ph type="title"/>
          </p:nvPr>
        </p:nvSpPr>
        <p:spPr>
          <a:ln/>
        </p:spPr>
        <p:txBody>
          <a:bodyPr anchor="ctr"/>
          <a:lstStyle/>
          <a:p>
            <a:r>
              <a:rPr lang="en-US" altLang="zh-CN" dirty="0" smtClean="0">
                <a:ea typeface="黑体" panose="02010609060101010101" pitchFamily="2" charset="-122"/>
              </a:rPr>
              <a:t>3.</a:t>
            </a:r>
            <a:r>
              <a:rPr lang="zh-CN" altLang="en-US" dirty="0" smtClean="0">
                <a:ea typeface="黑体" panose="02010609060101010101" pitchFamily="2" charset="-122"/>
              </a:rPr>
              <a:t>对象图</a:t>
            </a:r>
            <a:endParaRPr lang="zh-CN" altLang="en-US" dirty="0">
              <a:ea typeface="黑体" panose="02010609060101010101" pitchFamily="2" charset="-122"/>
            </a:endParaRPr>
          </a:p>
        </p:txBody>
      </p:sp>
      <p:sp>
        <p:nvSpPr>
          <p:cNvPr id="2" name="TextBox 1"/>
          <p:cNvSpPr txBox="1"/>
          <p:nvPr/>
        </p:nvSpPr>
        <p:spPr>
          <a:xfrm>
            <a:off x="323528" y="1196752"/>
            <a:ext cx="7632848" cy="646331"/>
          </a:xfrm>
          <a:prstGeom prst="rect">
            <a:avLst/>
          </a:prstGeom>
          <a:noFill/>
        </p:spPr>
        <p:txBody>
          <a:bodyPr wrap="square" rtlCol="0">
            <a:spAutoFit/>
          </a:bodyPr>
          <a:lstStyle/>
          <a:p>
            <a:r>
              <a:rPr lang="zh-CN" altLang="en-US" dirty="0"/>
              <a:t>对象图</a:t>
            </a:r>
            <a:r>
              <a:rPr lang="en-US" altLang="zh-CN" dirty="0"/>
              <a:t>(Object Diagram) </a:t>
            </a:r>
            <a:r>
              <a:rPr lang="zh-CN" altLang="en-US" dirty="0"/>
              <a:t>是显示了一组对象和他们之间的关系。使用对象图来说明数据结构，</a:t>
            </a:r>
            <a:r>
              <a:rPr lang="zh-CN" altLang="en-US" dirty="0">
                <a:hlinkClick r:id="rId2"/>
              </a:rPr>
              <a:t>类图</a:t>
            </a:r>
            <a:r>
              <a:rPr lang="zh-CN" altLang="en-US" dirty="0"/>
              <a:t>中的类或组件等的实例的静态快照。</a:t>
            </a:r>
            <a:endParaRPr lang="zh-CN" altLang="en-US" dirty="0">
              <a:latin typeface="宋体" panose="02010600030101010101" pitchFamily="2" charset="-122"/>
              <a:ea typeface="宋体" panose="02010600030101010101" pitchFamily="2" charset="-122"/>
            </a:endParaRPr>
          </a:p>
        </p:txBody>
      </p:sp>
      <p:sp>
        <p:nvSpPr>
          <p:cNvPr id="5" name="矩形 4"/>
          <p:cNvSpPr/>
          <p:nvPr/>
        </p:nvSpPr>
        <p:spPr>
          <a:xfrm>
            <a:off x="176266" y="2924944"/>
            <a:ext cx="7564086" cy="2862322"/>
          </a:xfrm>
          <a:prstGeom prst="rect">
            <a:avLst/>
          </a:prstGeom>
        </p:spPr>
        <p:txBody>
          <a:bodyPr wrap="square">
            <a:spAutoFit/>
          </a:bodyPr>
          <a:lstStyle/>
          <a:p>
            <a:r>
              <a:rPr lang="zh-CN" altLang="en-US" b="1" dirty="0"/>
              <a:t>对象</a:t>
            </a:r>
            <a:r>
              <a:rPr lang="zh-CN" altLang="en-US" dirty="0"/>
              <a:t>代表一个单独的、可确认的物体、单元或实体，它可以是具体的也可以是抽象的，在问题领域里有确切定义的角色。换句话说，对象是边界非常清楚的任何事物</a:t>
            </a:r>
          </a:p>
          <a:p>
            <a:r>
              <a:rPr lang="en-US" altLang="zh-CN" dirty="0"/>
              <a:t>•</a:t>
            </a:r>
            <a:r>
              <a:rPr lang="zh-CN" altLang="en-US" dirty="0"/>
              <a:t>状态（属性）：对象的状态包括对象的所有属性（通常是静态的）和这些属性的当前值（通常是动态的）</a:t>
            </a:r>
          </a:p>
          <a:p>
            <a:r>
              <a:rPr lang="en-US" altLang="zh-CN" dirty="0"/>
              <a:t>•</a:t>
            </a:r>
            <a:r>
              <a:rPr lang="zh-CN" altLang="en-US" dirty="0"/>
              <a:t>行为（方法，事件）：没有一个对象是孤立存在的，对象可以被操作，也可以操作别的对象。而行为就是一个对象根据它的状态改变和消息传送所采取的行动和所做出的反应</a:t>
            </a:r>
          </a:p>
          <a:p>
            <a:r>
              <a:rPr lang="en-US" altLang="zh-CN" dirty="0"/>
              <a:t>•</a:t>
            </a:r>
            <a:r>
              <a:rPr lang="zh-CN" altLang="en-US" dirty="0"/>
              <a:t>标识（名字）：为了将一个对象与其它所有对象区分开来，我们通常会给它起一个“标识”</a:t>
            </a:r>
          </a:p>
        </p:txBody>
      </p:sp>
      <p:sp>
        <p:nvSpPr>
          <p:cNvPr id="6" name="矩形 5"/>
          <p:cNvSpPr/>
          <p:nvPr/>
        </p:nvSpPr>
        <p:spPr>
          <a:xfrm>
            <a:off x="347192" y="2304748"/>
            <a:ext cx="2031325" cy="369332"/>
          </a:xfrm>
          <a:prstGeom prst="rect">
            <a:avLst/>
          </a:prstGeom>
        </p:spPr>
        <p:txBody>
          <a:bodyPr wrap="none">
            <a:spAutoFit/>
          </a:bodyPr>
          <a:lstStyle/>
          <a:p>
            <a:r>
              <a:rPr lang="zh-CN" altLang="en-US" b="1" dirty="0"/>
              <a:t>对象的概念与特性</a:t>
            </a:r>
            <a:endParaRPr lang="zh-CN" altLang="en-US" b="1" dirty="0"/>
          </a:p>
        </p:txBody>
      </p:sp>
    </p:spTree>
    <p:extLst>
      <p:ext uri="{BB962C8B-B14F-4D97-AF65-F5344CB8AC3E}">
        <p14:creationId xmlns:p14="http://schemas.microsoft.com/office/powerpoint/2010/main" val="67282878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标题 10241"/>
          <p:cNvSpPr>
            <a:spLocks noGrp="1"/>
          </p:cNvSpPr>
          <p:nvPr>
            <p:ph type="title"/>
          </p:nvPr>
        </p:nvSpPr>
        <p:spPr>
          <a:ln/>
        </p:spPr>
        <p:txBody>
          <a:bodyPr anchor="ctr"/>
          <a:lstStyle/>
          <a:p>
            <a:r>
              <a:rPr lang="en-US" altLang="zh-CN" dirty="0" smtClean="0">
                <a:ea typeface="黑体" panose="02010609060101010101" pitchFamily="2" charset="-122"/>
              </a:rPr>
              <a:t>3.</a:t>
            </a:r>
            <a:r>
              <a:rPr lang="zh-CN" altLang="en-US" dirty="0" smtClean="0">
                <a:ea typeface="黑体" panose="02010609060101010101" pitchFamily="2" charset="-122"/>
              </a:rPr>
              <a:t>对象图</a:t>
            </a:r>
            <a:endParaRPr lang="zh-CN" altLang="en-US" dirty="0">
              <a:ea typeface="黑体" panose="02010609060101010101" pitchFamily="2" charset="-122"/>
            </a:endParaRPr>
          </a:p>
        </p:txBody>
      </p:sp>
      <p:sp>
        <p:nvSpPr>
          <p:cNvPr id="3" name="矩形 2"/>
          <p:cNvSpPr/>
          <p:nvPr/>
        </p:nvSpPr>
        <p:spPr>
          <a:xfrm>
            <a:off x="683568" y="1700809"/>
            <a:ext cx="6174432" cy="1754326"/>
          </a:xfrm>
          <a:prstGeom prst="rect">
            <a:avLst/>
          </a:prstGeom>
        </p:spPr>
        <p:txBody>
          <a:bodyPr wrap="square">
            <a:spAutoFit/>
          </a:bodyPr>
          <a:lstStyle/>
          <a:p>
            <a:r>
              <a:rPr lang="zh-CN" altLang="en-US" b="1" dirty="0"/>
              <a:t>对象与类</a:t>
            </a:r>
            <a:endParaRPr lang="zh-CN" altLang="en-US" dirty="0"/>
          </a:p>
          <a:p>
            <a:r>
              <a:rPr lang="en-US" altLang="zh-CN" dirty="0"/>
              <a:t>•</a:t>
            </a:r>
            <a:r>
              <a:rPr lang="zh-CN" altLang="en-US" dirty="0"/>
              <a:t>对象是一个存在于</a:t>
            </a:r>
            <a:r>
              <a:rPr lang="zh-CN" altLang="en-US" dirty="0">
                <a:hlinkClick r:id="rId2"/>
              </a:rPr>
              <a:t>时间和空间</a:t>
            </a:r>
            <a:r>
              <a:rPr lang="zh-CN" altLang="en-US" dirty="0"/>
              <a:t>中的具体实体，而类仅代表一个抽象，抽象出对象的“本质”。</a:t>
            </a:r>
          </a:p>
          <a:p>
            <a:r>
              <a:rPr lang="en-US" altLang="zh-CN" dirty="0"/>
              <a:t>•</a:t>
            </a:r>
            <a:r>
              <a:rPr lang="zh-CN" altLang="en-US" dirty="0"/>
              <a:t>类是共享一个公用结构和一个公共行为对象集合</a:t>
            </a:r>
          </a:p>
          <a:p>
            <a:r>
              <a:rPr lang="en-US" altLang="zh-CN" dirty="0"/>
              <a:t>•</a:t>
            </a:r>
            <a:r>
              <a:rPr lang="zh-CN" altLang="en-US" dirty="0"/>
              <a:t>类是静态的，对象是动态的；类是一般化，对象是个性化；类是定义，对象是实例；类是抽象、对象是具体</a:t>
            </a:r>
          </a:p>
        </p:txBody>
      </p:sp>
    </p:spTree>
    <p:extLst>
      <p:ext uri="{BB962C8B-B14F-4D97-AF65-F5344CB8AC3E}">
        <p14:creationId xmlns:p14="http://schemas.microsoft.com/office/powerpoint/2010/main" val="361330015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标题 10241"/>
          <p:cNvSpPr>
            <a:spLocks noGrp="1"/>
          </p:cNvSpPr>
          <p:nvPr>
            <p:ph type="title"/>
          </p:nvPr>
        </p:nvSpPr>
        <p:spPr>
          <a:ln/>
        </p:spPr>
        <p:txBody>
          <a:bodyPr anchor="ctr"/>
          <a:lstStyle/>
          <a:p>
            <a:r>
              <a:rPr lang="zh-CN" altLang="en-US" dirty="0">
                <a:ea typeface="黑体" panose="02010609060101010101" pitchFamily="2" charset="-122"/>
              </a:rPr>
              <a:t>４</a:t>
            </a:r>
            <a:r>
              <a:rPr lang="en-US" altLang="zh-CN" dirty="0" smtClean="0">
                <a:ea typeface="黑体" panose="02010609060101010101" pitchFamily="2" charset="-122"/>
              </a:rPr>
              <a:t>.</a:t>
            </a:r>
            <a:r>
              <a:rPr lang="zh-CN" altLang="en-US" dirty="0" smtClean="0">
                <a:ea typeface="黑体" panose="02010609060101010101" pitchFamily="2" charset="-122"/>
              </a:rPr>
              <a:t>状态图</a:t>
            </a:r>
            <a:endParaRPr lang="zh-CN" altLang="en-US" dirty="0">
              <a:ea typeface="黑体" panose="02010609060101010101" pitchFamily="2" charset="-122"/>
            </a:endParaRPr>
          </a:p>
        </p:txBody>
      </p:sp>
      <p:sp>
        <p:nvSpPr>
          <p:cNvPr id="11267" name="文本占位符 10243"/>
          <p:cNvSpPr>
            <a:spLocks noGrp="1"/>
          </p:cNvSpPr>
          <p:nvPr>
            <p:ph idx="1"/>
          </p:nvPr>
        </p:nvSpPr>
        <p:spPr>
          <a:xfrm>
            <a:off x="323528" y="2276872"/>
            <a:ext cx="7560840" cy="3888432"/>
          </a:xfrm>
          <a:ln/>
        </p:spPr>
        <p:txBody>
          <a:bodyPr anchor="t"/>
          <a:lstStyle/>
          <a:p>
            <a:r>
              <a:rPr lang="zh-CN" altLang="en-US" sz="2400" dirty="0" smtClean="0">
                <a:ea typeface="黑体" panose="02010609060101010101" pitchFamily="2" charset="-122"/>
              </a:rPr>
              <a:t>状态：</a:t>
            </a:r>
            <a:r>
              <a:rPr lang="zh-CN" altLang="en-US" sz="2400" dirty="0" smtClean="0">
                <a:latin typeface="黑体" panose="02010609060101010101" pitchFamily="49" charset="-122"/>
                <a:ea typeface="黑体" panose="02010609060101010101" pitchFamily="49" charset="-122"/>
              </a:rPr>
              <a:t>一个模型在其生命周期内的状况</a:t>
            </a:r>
            <a:endParaRPr lang="en-US" altLang="zh-CN" sz="2400" dirty="0" smtClean="0">
              <a:latin typeface="黑体" panose="02010609060101010101" pitchFamily="49" charset="-122"/>
              <a:ea typeface="黑体" panose="02010609060101010101" pitchFamily="49" charset="-122"/>
            </a:endParaRPr>
          </a:p>
          <a:p>
            <a:r>
              <a:rPr lang="zh-CN" altLang="en-US" sz="2400" dirty="0" smtClean="0">
                <a:latin typeface="黑体" panose="02010609060101010101" pitchFamily="49" charset="-122"/>
                <a:ea typeface="黑体" panose="02010609060101010101" pitchFamily="49" charset="-122"/>
              </a:rPr>
              <a:t>转换：两个不同状态之间的联系，事件可以触发状态之间的转换</a:t>
            </a:r>
            <a:endParaRPr lang="en-US" altLang="zh-CN" sz="2400" dirty="0" smtClean="0">
              <a:latin typeface="黑体" panose="02010609060101010101" pitchFamily="49" charset="-122"/>
              <a:ea typeface="黑体" panose="02010609060101010101" pitchFamily="49" charset="-122"/>
            </a:endParaRPr>
          </a:p>
          <a:p>
            <a:r>
              <a:rPr lang="zh-CN" altLang="en-US" sz="2400" dirty="0" smtClean="0">
                <a:latin typeface="黑体" panose="02010609060101010101" pitchFamily="49" charset="-122"/>
                <a:ea typeface="黑体" panose="02010609060101010101" pitchFamily="49" charset="-122"/>
              </a:rPr>
              <a:t>事件：某个时间产生的，可以触发状态转换的，如信号，超时，条件的改变</a:t>
            </a:r>
            <a:endParaRPr lang="en-US" altLang="zh-CN" sz="2400" dirty="0" smtClean="0">
              <a:latin typeface="黑体" panose="02010609060101010101" pitchFamily="49" charset="-122"/>
              <a:ea typeface="黑体" panose="02010609060101010101" pitchFamily="49" charset="-122"/>
            </a:endParaRPr>
          </a:p>
          <a:p>
            <a:r>
              <a:rPr lang="zh-CN" altLang="en-US" sz="2400" dirty="0" smtClean="0">
                <a:latin typeface="黑体" panose="02010609060101010101" pitchFamily="49" charset="-122"/>
                <a:ea typeface="黑体" panose="02010609060101010101" pitchFamily="49" charset="-122"/>
              </a:rPr>
              <a:t>活动：由一系列动作组成</a:t>
            </a:r>
            <a:endParaRPr lang="en-US" altLang="zh-CN" sz="2400" dirty="0" smtClean="0">
              <a:latin typeface="黑体" panose="02010609060101010101" pitchFamily="49" charset="-122"/>
              <a:ea typeface="黑体" panose="02010609060101010101" pitchFamily="49" charset="-122"/>
            </a:endParaRPr>
          </a:p>
          <a:p>
            <a:r>
              <a:rPr lang="zh-CN" altLang="en-US" sz="2400" dirty="0" smtClean="0">
                <a:latin typeface="黑体" panose="02010609060101010101" pitchFamily="49" charset="-122"/>
                <a:ea typeface="黑体" panose="02010609060101010101" pitchFamily="49" charset="-122"/>
              </a:rPr>
              <a:t>动作：可执行的原子计算，导致状态的变更或者返回一个值。</a:t>
            </a:r>
            <a:endParaRPr lang="zh-CN" altLang="en-US" sz="2400" dirty="0">
              <a:latin typeface="黑体" panose="02010609060101010101" pitchFamily="49" charset="-122"/>
              <a:ea typeface="黑体" panose="02010609060101010101" pitchFamily="49" charset="-122"/>
            </a:endParaRPr>
          </a:p>
        </p:txBody>
      </p:sp>
      <p:sp>
        <p:nvSpPr>
          <p:cNvPr id="2" name="TextBox 1"/>
          <p:cNvSpPr txBox="1"/>
          <p:nvPr/>
        </p:nvSpPr>
        <p:spPr>
          <a:xfrm>
            <a:off x="323528" y="1196752"/>
            <a:ext cx="7632848" cy="646331"/>
          </a:xfrm>
          <a:prstGeom prst="rect">
            <a:avLst/>
          </a:prstGeom>
          <a:noFill/>
        </p:spPr>
        <p:txBody>
          <a:bodyPr wrap="square" rtlCol="0">
            <a:spAutoFit/>
          </a:bodyPr>
          <a:lstStyle/>
          <a:p>
            <a:r>
              <a:rPr lang="zh-CN" altLang="en-US" dirty="0" smtClean="0">
                <a:latin typeface="宋体" panose="02010600030101010101" pitchFamily="2" charset="-122"/>
                <a:ea typeface="宋体" panose="02010600030101010101" pitchFamily="2" charset="-122"/>
              </a:rPr>
              <a:t>（在</a:t>
            </a:r>
            <a:r>
              <a:rPr lang="en-US" altLang="zh-CN" dirty="0" smtClean="0">
                <a:latin typeface="宋体" panose="02010600030101010101" pitchFamily="2" charset="-122"/>
                <a:ea typeface="宋体" panose="02010600030101010101" pitchFamily="2" charset="-122"/>
              </a:rPr>
              <a:t>RSA</a:t>
            </a:r>
            <a:r>
              <a:rPr lang="zh-CN" altLang="en-US" dirty="0" smtClean="0">
                <a:latin typeface="宋体" panose="02010600030101010101" pitchFamily="2" charset="-122"/>
                <a:ea typeface="宋体" panose="02010600030101010101" pitchFamily="2" charset="-122"/>
              </a:rPr>
              <a:t>中也叫状态机图）是系统分析的一种常用工具，通过建立类对象的生命周期模型来描述对象随时间变化的动态行为</a:t>
            </a:r>
            <a:endParaRPr lang="zh-CN" altLang="en-US" dirty="0">
              <a:latin typeface="宋体" panose="02010600030101010101" pitchFamily="2" charset="-122"/>
              <a:ea typeface="宋体" panose="02010600030101010101" pitchFamily="2" charset="-122"/>
            </a:endParaRPr>
          </a:p>
        </p:txBody>
      </p:sp>
      <p:sp>
        <p:nvSpPr>
          <p:cNvPr id="3" name="TextBox 2"/>
          <p:cNvSpPr txBox="1"/>
          <p:nvPr/>
        </p:nvSpPr>
        <p:spPr>
          <a:xfrm>
            <a:off x="611560" y="1843083"/>
            <a:ext cx="1584176" cy="461665"/>
          </a:xfrm>
          <a:prstGeom prst="rect">
            <a:avLst/>
          </a:prstGeom>
          <a:noFill/>
        </p:spPr>
        <p:txBody>
          <a:bodyPr wrap="square" rtlCol="0">
            <a:spAutoFit/>
          </a:bodyPr>
          <a:lstStyle/>
          <a:p>
            <a:r>
              <a:rPr lang="zh-CN" altLang="en-US" sz="2400" b="1" dirty="0" smtClean="0"/>
              <a:t>组成：</a:t>
            </a:r>
            <a:endParaRPr lang="zh-CN" altLang="en-US" sz="2400" b="1" dirty="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标题 10241"/>
          <p:cNvSpPr>
            <a:spLocks noGrp="1"/>
          </p:cNvSpPr>
          <p:nvPr>
            <p:ph type="title"/>
          </p:nvPr>
        </p:nvSpPr>
        <p:spPr>
          <a:ln/>
        </p:spPr>
        <p:txBody>
          <a:bodyPr anchor="ctr"/>
          <a:lstStyle/>
          <a:p>
            <a:r>
              <a:rPr lang="zh-CN" altLang="en-US" dirty="0" smtClean="0">
                <a:ea typeface="黑体" panose="02010609060101010101" pitchFamily="2" charset="-122"/>
              </a:rPr>
              <a:t>４</a:t>
            </a:r>
            <a:r>
              <a:rPr lang="zh-CN" altLang="en-US" dirty="0" smtClean="0">
                <a:ea typeface="黑体" panose="02010609060101010101" pitchFamily="2" charset="-122"/>
              </a:rPr>
              <a:t>．</a:t>
            </a:r>
            <a:r>
              <a:rPr lang="en-US" altLang="zh-CN" dirty="0" smtClean="0">
                <a:ea typeface="黑体" panose="02010609060101010101" pitchFamily="2" charset="-122"/>
              </a:rPr>
              <a:t>1 </a:t>
            </a:r>
            <a:r>
              <a:rPr lang="zh-CN" altLang="en-US" dirty="0" smtClean="0">
                <a:ea typeface="黑体" panose="02010609060101010101" pitchFamily="2" charset="-122"/>
              </a:rPr>
              <a:t>状态图</a:t>
            </a:r>
            <a:endParaRPr lang="zh-CN" altLang="en-US" dirty="0">
              <a:ea typeface="黑体" panose="02010609060101010101" pitchFamily="2" charset="-122"/>
            </a:endParaRPr>
          </a:p>
        </p:txBody>
      </p:sp>
      <p:sp>
        <p:nvSpPr>
          <p:cNvPr id="5" name="TextBox 4"/>
          <p:cNvSpPr txBox="1"/>
          <p:nvPr/>
        </p:nvSpPr>
        <p:spPr>
          <a:xfrm>
            <a:off x="467544" y="1433922"/>
            <a:ext cx="1440160" cy="369332"/>
          </a:xfrm>
          <a:prstGeom prst="rect">
            <a:avLst/>
          </a:prstGeom>
          <a:noFill/>
        </p:spPr>
        <p:txBody>
          <a:bodyPr wrap="square" rtlCol="0">
            <a:spAutoFit/>
          </a:bodyPr>
          <a:lstStyle/>
          <a:p>
            <a:r>
              <a:rPr lang="zh-CN" altLang="en-US" dirty="0" smtClean="0"/>
              <a:t>状态图</a:t>
            </a:r>
            <a:endParaRPr lang="zh-CN" altLang="en-US" dirty="0"/>
          </a:p>
        </p:txBody>
      </p:sp>
      <p:sp>
        <p:nvSpPr>
          <p:cNvPr id="6" name="TextBox 5"/>
          <p:cNvSpPr txBox="1"/>
          <p:nvPr/>
        </p:nvSpPr>
        <p:spPr>
          <a:xfrm>
            <a:off x="2699792" y="1433922"/>
            <a:ext cx="1728192" cy="369332"/>
          </a:xfrm>
          <a:prstGeom prst="rect">
            <a:avLst/>
          </a:prstGeom>
          <a:noFill/>
        </p:spPr>
        <p:txBody>
          <a:bodyPr wrap="square" rtlCol="0">
            <a:spAutoFit/>
          </a:bodyPr>
          <a:lstStyle/>
          <a:p>
            <a:r>
              <a:rPr lang="zh-CN" altLang="en-US" dirty="0"/>
              <a:t>初始</a:t>
            </a:r>
            <a:r>
              <a:rPr lang="zh-CN" altLang="en-US" dirty="0" smtClean="0"/>
              <a:t>状态</a:t>
            </a:r>
            <a:endParaRPr lang="zh-CN" altLang="en-US" dirty="0"/>
          </a:p>
        </p:txBody>
      </p:sp>
      <p:sp>
        <p:nvSpPr>
          <p:cNvPr id="9" name="TextBox 8"/>
          <p:cNvSpPr txBox="1"/>
          <p:nvPr/>
        </p:nvSpPr>
        <p:spPr>
          <a:xfrm>
            <a:off x="5364088" y="1428161"/>
            <a:ext cx="1728192" cy="369332"/>
          </a:xfrm>
          <a:prstGeom prst="rect">
            <a:avLst/>
          </a:prstGeom>
          <a:noFill/>
        </p:spPr>
        <p:txBody>
          <a:bodyPr wrap="square" rtlCol="0">
            <a:spAutoFit/>
          </a:bodyPr>
          <a:lstStyle/>
          <a:p>
            <a:r>
              <a:rPr lang="zh-CN" altLang="en-US" dirty="0"/>
              <a:t>终止</a:t>
            </a:r>
            <a:r>
              <a:rPr lang="zh-CN" altLang="en-US" dirty="0" smtClean="0"/>
              <a:t>状态</a:t>
            </a:r>
            <a:endParaRPr lang="zh-CN" altLang="en-US" dirty="0"/>
          </a:p>
        </p:txBody>
      </p:sp>
      <p:pic>
        <p:nvPicPr>
          <p:cNvPr id="2" name="图片 1"/>
          <p:cNvPicPr>
            <a:picLocks noChangeAspect="1"/>
          </p:cNvPicPr>
          <p:nvPr/>
        </p:nvPicPr>
        <p:blipFill>
          <a:blip r:embed="rId2"/>
          <a:stretch>
            <a:fillRect/>
          </a:stretch>
        </p:blipFill>
        <p:spPr>
          <a:xfrm>
            <a:off x="3419872" y="2200077"/>
            <a:ext cx="809738" cy="552527"/>
          </a:xfrm>
          <a:prstGeom prst="rect">
            <a:avLst/>
          </a:prstGeom>
        </p:spPr>
      </p:pic>
      <p:pic>
        <p:nvPicPr>
          <p:cNvPr id="4" name="图片 3"/>
          <p:cNvPicPr>
            <a:picLocks noChangeAspect="1"/>
          </p:cNvPicPr>
          <p:nvPr/>
        </p:nvPicPr>
        <p:blipFill>
          <a:blip r:embed="rId3"/>
          <a:stretch>
            <a:fillRect/>
          </a:stretch>
        </p:blipFill>
        <p:spPr>
          <a:xfrm>
            <a:off x="5790617" y="2076533"/>
            <a:ext cx="638264" cy="733527"/>
          </a:xfrm>
          <a:prstGeom prst="rect">
            <a:avLst/>
          </a:prstGeom>
        </p:spPr>
      </p:pic>
      <p:pic>
        <p:nvPicPr>
          <p:cNvPr id="7" name="图片 6"/>
          <p:cNvPicPr>
            <a:picLocks noChangeAspect="1"/>
          </p:cNvPicPr>
          <p:nvPr/>
        </p:nvPicPr>
        <p:blipFill>
          <a:blip r:embed="rId4"/>
          <a:stretch>
            <a:fillRect/>
          </a:stretch>
        </p:blipFill>
        <p:spPr>
          <a:xfrm>
            <a:off x="1475656" y="2723245"/>
            <a:ext cx="4464496" cy="3954268"/>
          </a:xfrm>
          <a:prstGeom prst="rect">
            <a:avLst/>
          </a:prstGeom>
        </p:spPr>
      </p:pic>
    </p:spTree>
    <p:extLst>
      <p:ext uri="{BB962C8B-B14F-4D97-AF65-F5344CB8AC3E}">
        <p14:creationId xmlns:p14="http://schemas.microsoft.com/office/powerpoint/2010/main" val="125656520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标题 10241"/>
          <p:cNvSpPr>
            <a:spLocks noGrp="1"/>
          </p:cNvSpPr>
          <p:nvPr>
            <p:ph type="title"/>
          </p:nvPr>
        </p:nvSpPr>
        <p:spPr>
          <a:ln/>
        </p:spPr>
        <p:txBody>
          <a:bodyPr anchor="ctr"/>
          <a:lstStyle/>
          <a:p>
            <a:r>
              <a:rPr lang="zh-CN" altLang="en-US" dirty="0" smtClean="0">
                <a:ea typeface="黑体" panose="02010609060101010101" pitchFamily="2" charset="-122"/>
              </a:rPr>
              <a:t>４</a:t>
            </a:r>
            <a:r>
              <a:rPr lang="zh-CN" altLang="en-US" dirty="0" smtClean="0">
                <a:ea typeface="黑体" panose="02010609060101010101" pitchFamily="2" charset="-122"/>
              </a:rPr>
              <a:t>．</a:t>
            </a:r>
            <a:r>
              <a:rPr lang="en-US" altLang="zh-CN" dirty="0" smtClean="0">
                <a:ea typeface="黑体" panose="02010609060101010101" pitchFamily="2" charset="-122"/>
              </a:rPr>
              <a:t>2 </a:t>
            </a:r>
            <a:r>
              <a:rPr lang="zh-CN" altLang="en-US" dirty="0" smtClean="0">
                <a:ea typeface="黑体" panose="02010609060101010101" pitchFamily="2" charset="-122"/>
              </a:rPr>
              <a:t>状态图</a:t>
            </a:r>
            <a:endParaRPr lang="zh-CN" altLang="en-US" dirty="0">
              <a:ea typeface="黑体" panose="02010609060101010101" pitchFamily="2" charset="-122"/>
            </a:endParaRPr>
          </a:p>
        </p:txBody>
      </p:sp>
      <p:sp>
        <p:nvSpPr>
          <p:cNvPr id="5" name="TextBox 4"/>
          <p:cNvSpPr txBox="1"/>
          <p:nvPr/>
        </p:nvSpPr>
        <p:spPr>
          <a:xfrm>
            <a:off x="3131840" y="1196960"/>
            <a:ext cx="1440160" cy="369332"/>
          </a:xfrm>
          <a:prstGeom prst="rect">
            <a:avLst/>
          </a:prstGeom>
          <a:noFill/>
        </p:spPr>
        <p:txBody>
          <a:bodyPr wrap="square" rtlCol="0">
            <a:spAutoFit/>
          </a:bodyPr>
          <a:lstStyle/>
          <a:p>
            <a:r>
              <a:rPr lang="zh-CN" altLang="en-US" dirty="0"/>
              <a:t>转换</a:t>
            </a:r>
          </a:p>
        </p:txBody>
      </p:sp>
      <p:sp>
        <p:nvSpPr>
          <p:cNvPr id="6" name="TextBox 5"/>
          <p:cNvSpPr txBox="1"/>
          <p:nvPr/>
        </p:nvSpPr>
        <p:spPr>
          <a:xfrm>
            <a:off x="480074" y="2212744"/>
            <a:ext cx="1728192" cy="369332"/>
          </a:xfrm>
          <a:prstGeom prst="rect">
            <a:avLst/>
          </a:prstGeom>
          <a:noFill/>
        </p:spPr>
        <p:txBody>
          <a:bodyPr wrap="square" rtlCol="0">
            <a:spAutoFit/>
          </a:bodyPr>
          <a:lstStyle/>
          <a:p>
            <a:r>
              <a:rPr lang="zh-CN" altLang="en-US" dirty="0"/>
              <a:t>触发器</a:t>
            </a:r>
          </a:p>
        </p:txBody>
      </p:sp>
      <p:sp>
        <p:nvSpPr>
          <p:cNvPr id="9" name="TextBox 8"/>
          <p:cNvSpPr txBox="1"/>
          <p:nvPr/>
        </p:nvSpPr>
        <p:spPr>
          <a:xfrm>
            <a:off x="2826048" y="2203557"/>
            <a:ext cx="1728192" cy="369332"/>
          </a:xfrm>
          <a:prstGeom prst="rect">
            <a:avLst/>
          </a:prstGeom>
          <a:noFill/>
        </p:spPr>
        <p:txBody>
          <a:bodyPr wrap="square" rtlCol="0">
            <a:spAutoFit/>
          </a:bodyPr>
          <a:lstStyle/>
          <a:p>
            <a:r>
              <a:rPr lang="zh-CN" altLang="en-US" dirty="0"/>
              <a:t>警戒</a:t>
            </a:r>
          </a:p>
        </p:txBody>
      </p:sp>
      <p:sp>
        <p:nvSpPr>
          <p:cNvPr id="7" name="TextBox 6"/>
          <p:cNvSpPr txBox="1"/>
          <p:nvPr/>
        </p:nvSpPr>
        <p:spPr>
          <a:xfrm>
            <a:off x="5148064" y="2212744"/>
            <a:ext cx="1728192" cy="369332"/>
          </a:xfrm>
          <a:prstGeom prst="rect">
            <a:avLst/>
          </a:prstGeom>
          <a:noFill/>
        </p:spPr>
        <p:txBody>
          <a:bodyPr wrap="square" rtlCol="0">
            <a:spAutoFit/>
          </a:bodyPr>
          <a:lstStyle/>
          <a:p>
            <a:r>
              <a:rPr lang="zh-CN" altLang="en-US" dirty="0" smtClean="0"/>
              <a:t>结果</a:t>
            </a:r>
            <a:endParaRPr lang="zh-CN" altLang="en-US" dirty="0"/>
          </a:p>
        </p:txBody>
      </p:sp>
      <p:sp>
        <p:nvSpPr>
          <p:cNvPr id="2" name="TextBox 1"/>
          <p:cNvSpPr txBox="1"/>
          <p:nvPr/>
        </p:nvSpPr>
        <p:spPr>
          <a:xfrm>
            <a:off x="563922" y="2832043"/>
            <a:ext cx="1015663" cy="3096344"/>
          </a:xfrm>
          <a:prstGeom prst="rect">
            <a:avLst/>
          </a:prstGeom>
          <a:noFill/>
        </p:spPr>
        <p:txBody>
          <a:bodyPr vert="eaVert" wrap="square" rtlCol="0">
            <a:spAutoFit/>
          </a:bodyPr>
          <a:lstStyle/>
          <a:p>
            <a:r>
              <a:rPr lang="zh-CN" altLang="en-US" dirty="0" smtClean="0"/>
              <a:t>表示在什么条件下可能会导致这个转换发生，一般来说，触发器是事件的名字。</a:t>
            </a:r>
            <a:endParaRPr lang="zh-CN" altLang="en-US" dirty="0"/>
          </a:p>
        </p:txBody>
      </p:sp>
      <p:sp>
        <p:nvSpPr>
          <p:cNvPr id="8" name="TextBox 7"/>
          <p:cNvSpPr txBox="1"/>
          <p:nvPr/>
        </p:nvSpPr>
        <p:spPr>
          <a:xfrm>
            <a:off x="2826048" y="2877344"/>
            <a:ext cx="1292662" cy="3096344"/>
          </a:xfrm>
          <a:prstGeom prst="rect">
            <a:avLst/>
          </a:prstGeom>
          <a:noFill/>
        </p:spPr>
        <p:txBody>
          <a:bodyPr vert="eaVert" wrap="square" rtlCol="0">
            <a:spAutoFit/>
          </a:bodyPr>
          <a:lstStyle/>
          <a:p>
            <a:r>
              <a:rPr lang="zh-CN" altLang="en-US" dirty="0" smtClean="0"/>
              <a:t>是一个约束，状态机发出了一个事件事件的时候，会对这个表达式求值来决定这个转换是否被允许</a:t>
            </a:r>
            <a:endParaRPr lang="zh-CN" altLang="en-US" dirty="0"/>
          </a:p>
        </p:txBody>
      </p:sp>
      <p:sp>
        <p:nvSpPr>
          <p:cNvPr id="10" name="TextBox 9"/>
          <p:cNvSpPr txBox="1"/>
          <p:nvPr/>
        </p:nvSpPr>
        <p:spPr>
          <a:xfrm>
            <a:off x="5148064" y="3006215"/>
            <a:ext cx="738664" cy="3096344"/>
          </a:xfrm>
          <a:prstGeom prst="rect">
            <a:avLst/>
          </a:prstGeom>
          <a:noFill/>
        </p:spPr>
        <p:txBody>
          <a:bodyPr vert="eaVert" wrap="square" rtlCol="0">
            <a:spAutoFit/>
          </a:bodyPr>
          <a:lstStyle/>
          <a:p>
            <a:r>
              <a:rPr lang="zh-CN" altLang="en-US" dirty="0" smtClean="0"/>
              <a:t>当转换发生的时候指定一个被执行的活动。</a:t>
            </a:r>
            <a:endParaRPr lang="zh-CN" altLang="en-US" dirty="0"/>
          </a:p>
        </p:txBody>
      </p:sp>
    </p:spTree>
    <p:extLst>
      <p:ext uri="{BB962C8B-B14F-4D97-AF65-F5344CB8AC3E}">
        <p14:creationId xmlns:p14="http://schemas.microsoft.com/office/powerpoint/2010/main" val="311661328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标题 10241"/>
          <p:cNvSpPr>
            <a:spLocks noGrp="1"/>
          </p:cNvSpPr>
          <p:nvPr>
            <p:ph type="title"/>
          </p:nvPr>
        </p:nvSpPr>
        <p:spPr>
          <a:ln/>
        </p:spPr>
        <p:txBody>
          <a:bodyPr anchor="ctr"/>
          <a:lstStyle/>
          <a:p>
            <a:r>
              <a:rPr lang="en-US" altLang="zh-CN" dirty="0" smtClean="0">
                <a:ea typeface="黑体" panose="02010609060101010101" pitchFamily="2" charset="-122"/>
              </a:rPr>
              <a:t>4</a:t>
            </a:r>
            <a:r>
              <a:rPr lang="en-US" altLang="zh-CN" dirty="0" smtClean="0">
                <a:ea typeface="黑体" panose="02010609060101010101" pitchFamily="2" charset="-122"/>
              </a:rPr>
              <a:t>.</a:t>
            </a:r>
            <a:r>
              <a:rPr lang="en-US" altLang="zh-CN" dirty="0">
                <a:ea typeface="黑体" panose="02010609060101010101" pitchFamily="2" charset="-122"/>
              </a:rPr>
              <a:t>3</a:t>
            </a:r>
            <a:r>
              <a:rPr lang="en-US" altLang="zh-CN" dirty="0" smtClean="0">
                <a:ea typeface="黑体" panose="02010609060101010101" pitchFamily="2" charset="-122"/>
              </a:rPr>
              <a:t> </a:t>
            </a:r>
            <a:r>
              <a:rPr lang="en-US" altLang="zh-CN" dirty="0" smtClean="0">
                <a:ea typeface="黑体" panose="02010609060101010101" pitchFamily="2" charset="-122"/>
              </a:rPr>
              <a:t>RSA</a:t>
            </a:r>
            <a:r>
              <a:rPr lang="zh-CN" altLang="en-US" dirty="0" smtClean="0">
                <a:ea typeface="黑体" panose="02010609060101010101" pitchFamily="2" charset="-122"/>
              </a:rPr>
              <a:t>的事件类型</a:t>
            </a:r>
            <a:endParaRPr lang="zh-CN" altLang="en-US" dirty="0">
              <a:ea typeface="黑体" panose="02010609060101010101" pitchFamily="2" charset="-122"/>
            </a:endParaRPr>
          </a:p>
        </p:txBody>
      </p:sp>
      <p:graphicFrame>
        <p:nvGraphicFramePr>
          <p:cNvPr id="2" name="表格 1"/>
          <p:cNvGraphicFramePr>
            <a:graphicFrameLocks noGrp="1"/>
          </p:cNvGraphicFramePr>
          <p:nvPr>
            <p:extLst>
              <p:ext uri="{D42A27DB-BD31-4B8C-83A1-F6EECF244321}">
                <p14:modId xmlns:p14="http://schemas.microsoft.com/office/powerpoint/2010/main" val="2411548146"/>
              </p:ext>
            </p:extLst>
          </p:nvPr>
        </p:nvGraphicFramePr>
        <p:xfrm>
          <a:off x="323528" y="1268760"/>
          <a:ext cx="7200800" cy="4536502"/>
        </p:xfrm>
        <a:graphic>
          <a:graphicData uri="http://schemas.openxmlformats.org/drawingml/2006/table">
            <a:tbl>
              <a:tblPr firstRow="1" bandRow="1">
                <a:tableStyleId>{5C22544A-7EE6-4342-B048-85BDC9FD1C3A}</a:tableStyleId>
              </a:tblPr>
              <a:tblGrid>
                <a:gridCol w="1956340">
                  <a:extLst>
                    <a:ext uri="{9D8B030D-6E8A-4147-A177-3AD203B41FA5}">
                      <a16:colId xmlns:a16="http://schemas.microsoft.com/office/drawing/2014/main" xmlns="" val="20000"/>
                    </a:ext>
                  </a:extLst>
                </a:gridCol>
                <a:gridCol w="5244460">
                  <a:extLst>
                    <a:ext uri="{9D8B030D-6E8A-4147-A177-3AD203B41FA5}">
                      <a16:colId xmlns:a16="http://schemas.microsoft.com/office/drawing/2014/main" xmlns="" val="20001"/>
                    </a:ext>
                  </a:extLst>
                </a:gridCol>
              </a:tblGrid>
              <a:tr h="573942">
                <a:tc>
                  <a:txBody>
                    <a:bodyPr/>
                    <a:lstStyle/>
                    <a:p>
                      <a:r>
                        <a:rPr lang="zh-CN" altLang="en-US" dirty="0" smtClean="0"/>
                        <a:t>事件类型</a:t>
                      </a:r>
                      <a:endParaRPr lang="zh-CN" altLang="en-US" dirty="0"/>
                    </a:p>
                  </a:txBody>
                  <a:tcPr/>
                </a:tc>
                <a:tc>
                  <a:txBody>
                    <a:bodyPr/>
                    <a:lstStyle/>
                    <a:p>
                      <a:r>
                        <a:rPr lang="zh-CN" altLang="en-US" dirty="0" smtClean="0"/>
                        <a:t>功能</a:t>
                      </a:r>
                      <a:endParaRPr lang="zh-CN" altLang="en-US" dirty="0"/>
                    </a:p>
                  </a:txBody>
                  <a:tcPr/>
                </a:tc>
                <a:extLst>
                  <a:ext uri="{0D108BD9-81ED-4DB2-BD59-A6C34878D82A}">
                    <a16:rowId xmlns:a16="http://schemas.microsoft.com/office/drawing/2014/main" xmlns="" val="10000"/>
                  </a:ext>
                </a:extLst>
              </a:tr>
              <a:tr h="990640">
                <a:tc>
                  <a:txBody>
                    <a:bodyPr/>
                    <a:lstStyle/>
                    <a:p>
                      <a:r>
                        <a:rPr lang="zh-CN" altLang="en-US" dirty="0" smtClean="0"/>
                        <a:t>调用事件</a:t>
                      </a:r>
                      <a:endParaRPr lang="zh-CN" altLang="en-US" dirty="0"/>
                    </a:p>
                  </a:txBody>
                  <a:tcPr/>
                </a:tc>
                <a:tc>
                  <a:txBody>
                    <a:bodyPr/>
                    <a:lstStyle/>
                    <a:p>
                      <a:r>
                        <a:rPr lang="zh-CN" altLang="en-US" dirty="0" smtClean="0"/>
                        <a:t>一个对象接到了请求去调用一个操作，对这和操作的调用触发了转换</a:t>
                      </a:r>
                      <a:endParaRPr lang="zh-CN" altLang="en-US" dirty="0"/>
                    </a:p>
                  </a:txBody>
                  <a:tcPr/>
                </a:tc>
                <a:extLst>
                  <a:ext uri="{0D108BD9-81ED-4DB2-BD59-A6C34878D82A}">
                    <a16:rowId xmlns:a16="http://schemas.microsoft.com/office/drawing/2014/main" xmlns="" val="10001"/>
                  </a:ext>
                </a:extLst>
              </a:tr>
              <a:tr h="990640">
                <a:tc>
                  <a:txBody>
                    <a:bodyPr/>
                    <a:lstStyle/>
                    <a:p>
                      <a:r>
                        <a:rPr lang="zh-CN" altLang="en-US" dirty="0" smtClean="0"/>
                        <a:t>更改事件</a:t>
                      </a:r>
                      <a:endParaRPr lang="zh-CN" altLang="en-US" dirty="0"/>
                    </a:p>
                  </a:txBody>
                  <a:tcPr/>
                </a:tc>
                <a:tc>
                  <a:txBody>
                    <a:bodyPr/>
                    <a:lstStyle/>
                    <a:p>
                      <a:r>
                        <a:rPr lang="zh-CN" altLang="en-US" dirty="0" smtClean="0"/>
                        <a:t>指定了一个布尔表达式，为真的时候触发转换</a:t>
                      </a:r>
                      <a:endParaRPr lang="zh-CN" altLang="en-US" dirty="0"/>
                    </a:p>
                  </a:txBody>
                  <a:tcPr/>
                </a:tc>
                <a:extLst>
                  <a:ext uri="{0D108BD9-81ED-4DB2-BD59-A6C34878D82A}">
                    <a16:rowId xmlns:a16="http://schemas.microsoft.com/office/drawing/2014/main" xmlns="" val="10002"/>
                  </a:ext>
                </a:extLst>
              </a:tr>
              <a:tr h="990640">
                <a:tc>
                  <a:txBody>
                    <a:bodyPr/>
                    <a:lstStyle/>
                    <a:p>
                      <a:r>
                        <a:rPr lang="zh-CN" altLang="en-US" dirty="0" smtClean="0"/>
                        <a:t>信号事件</a:t>
                      </a:r>
                      <a:endParaRPr lang="zh-CN" altLang="en-US" dirty="0"/>
                    </a:p>
                  </a:txBody>
                  <a:tcPr/>
                </a:tc>
                <a:tc>
                  <a:txBody>
                    <a:bodyPr/>
                    <a:lstStyle/>
                    <a:p>
                      <a:r>
                        <a:rPr lang="zh-CN" altLang="en-US" dirty="0" smtClean="0"/>
                        <a:t>当一个对象接收到了指定的消息是触发的转换</a:t>
                      </a:r>
                      <a:endParaRPr lang="zh-CN" altLang="en-US" dirty="0"/>
                    </a:p>
                  </a:txBody>
                  <a:tcPr/>
                </a:tc>
                <a:extLst>
                  <a:ext uri="{0D108BD9-81ED-4DB2-BD59-A6C34878D82A}">
                    <a16:rowId xmlns:a16="http://schemas.microsoft.com/office/drawing/2014/main" xmlns="" val="10003"/>
                  </a:ext>
                </a:extLst>
              </a:tr>
              <a:tr h="990640">
                <a:tc>
                  <a:txBody>
                    <a:bodyPr/>
                    <a:lstStyle/>
                    <a:p>
                      <a:r>
                        <a:rPr lang="zh-CN" altLang="en-US" dirty="0" smtClean="0"/>
                        <a:t>时间事件</a:t>
                      </a:r>
                      <a:endParaRPr lang="zh-CN" altLang="en-US" dirty="0"/>
                    </a:p>
                  </a:txBody>
                  <a:tcPr/>
                </a:tc>
                <a:tc>
                  <a:txBody>
                    <a:bodyPr/>
                    <a:lstStyle/>
                    <a:p>
                      <a:r>
                        <a:rPr lang="zh-CN" altLang="en-US" dirty="0" smtClean="0"/>
                        <a:t>必须经过一个指定的时间段，或者在某个绝对的时间触发的转换</a:t>
                      </a:r>
                      <a:endParaRPr lang="zh-CN" altLang="en-US" dirty="0"/>
                    </a:p>
                  </a:txBody>
                  <a:tcPr/>
                </a:tc>
                <a:extLst>
                  <a:ext uri="{0D108BD9-81ED-4DB2-BD59-A6C34878D82A}">
                    <a16:rowId xmlns:a16="http://schemas.microsoft.com/office/drawing/2014/main" xmlns="" val="10004"/>
                  </a:ext>
                </a:extLst>
              </a:tr>
            </a:tbl>
          </a:graphicData>
        </a:graphic>
      </p:graphicFrame>
    </p:spTree>
    <p:extLst>
      <p:ext uri="{BB962C8B-B14F-4D97-AF65-F5344CB8AC3E}">
        <p14:creationId xmlns:p14="http://schemas.microsoft.com/office/powerpoint/2010/main" val="373635504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标题 11265"/>
          <p:cNvSpPr>
            <a:spLocks noGrp="1"/>
          </p:cNvSpPr>
          <p:nvPr>
            <p:ph type="title"/>
          </p:nvPr>
        </p:nvSpPr>
        <p:spPr>
          <a:ln/>
        </p:spPr>
        <p:txBody>
          <a:bodyPr anchor="ctr"/>
          <a:lstStyle/>
          <a:p>
            <a:r>
              <a:rPr lang="en-US" altLang="zh-CN" dirty="0">
                <a:ea typeface="黑体" panose="02010609060101010101" pitchFamily="2" charset="-122"/>
              </a:rPr>
              <a:t>5</a:t>
            </a:r>
            <a:r>
              <a:rPr lang="en-US" altLang="zh-CN" dirty="0" smtClean="0">
                <a:ea typeface="黑体" panose="02010609060101010101" pitchFamily="2" charset="-122"/>
              </a:rPr>
              <a:t>.</a:t>
            </a:r>
            <a:r>
              <a:rPr lang="zh-CN" altLang="en-US" dirty="0" smtClean="0">
                <a:ea typeface="黑体" panose="02010609060101010101" pitchFamily="2" charset="-122"/>
              </a:rPr>
              <a:t>顺序图</a:t>
            </a:r>
            <a:endParaRPr lang="zh-CN" altLang="en-US" dirty="0">
              <a:ea typeface="黑体" panose="02010609060101010101" pitchFamily="2" charset="-122"/>
            </a:endParaRPr>
          </a:p>
        </p:txBody>
      </p:sp>
      <p:sp>
        <p:nvSpPr>
          <p:cNvPr id="2" name="内容占位符 1"/>
          <p:cNvSpPr>
            <a:spLocks noGrp="1"/>
          </p:cNvSpPr>
          <p:nvPr>
            <p:ph idx="1"/>
          </p:nvPr>
        </p:nvSpPr>
        <p:spPr>
          <a:xfrm>
            <a:off x="152400" y="1066800"/>
            <a:ext cx="7924800" cy="1426096"/>
          </a:xfrm>
        </p:spPr>
        <p:txBody>
          <a:bodyPr/>
          <a:lstStyle/>
          <a:p>
            <a:r>
              <a:rPr lang="zh-CN" altLang="en-US" b="1" dirty="0" smtClean="0"/>
              <a:t>定义</a:t>
            </a:r>
            <a:r>
              <a:rPr lang="zh-CN" altLang="en-US" dirty="0" smtClean="0"/>
              <a:t>：是显示对象之间交互的图，这些对象是</a:t>
            </a:r>
            <a:r>
              <a:rPr lang="zh-CN" altLang="en-US" b="1" dirty="0" smtClean="0"/>
              <a:t>按时间顺序排列</a:t>
            </a:r>
            <a:r>
              <a:rPr lang="zh-CN" altLang="en-US" dirty="0" smtClean="0"/>
              <a:t>的。</a:t>
            </a:r>
            <a:endParaRPr lang="en-US" altLang="zh-CN" dirty="0" smtClean="0"/>
          </a:p>
          <a:p>
            <a:r>
              <a:rPr lang="zh-CN" altLang="en-US" b="1" dirty="0" smtClean="0"/>
              <a:t>建模元素</a:t>
            </a:r>
            <a:r>
              <a:rPr lang="zh-CN" altLang="en-US" dirty="0" smtClean="0"/>
              <a:t>：对象，生命线，控制焦点，消息</a:t>
            </a:r>
            <a:endParaRPr lang="zh-CN" altLang="en-US" dirty="0"/>
          </a:p>
        </p:txBody>
      </p:sp>
      <p:sp>
        <p:nvSpPr>
          <p:cNvPr id="3" name="TextBox 2"/>
          <p:cNvSpPr txBox="1"/>
          <p:nvPr/>
        </p:nvSpPr>
        <p:spPr>
          <a:xfrm>
            <a:off x="827584" y="3537197"/>
            <a:ext cx="1800200" cy="369332"/>
          </a:xfrm>
          <a:prstGeom prst="rect">
            <a:avLst/>
          </a:prstGeom>
          <a:noFill/>
        </p:spPr>
        <p:txBody>
          <a:bodyPr wrap="square" rtlCol="0">
            <a:spAutoFit/>
          </a:bodyPr>
          <a:lstStyle/>
          <a:p>
            <a:r>
              <a:rPr lang="zh-CN" altLang="en-US" dirty="0" smtClean="0"/>
              <a:t>显示对象和类名</a:t>
            </a:r>
            <a:endParaRPr lang="zh-CN" altLang="en-US" dirty="0"/>
          </a:p>
        </p:txBody>
      </p:sp>
      <p:sp>
        <p:nvSpPr>
          <p:cNvPr id="8" name="TextBox 7"/>
          <p:cNvSpPr txBox="1"/>
          <p:nvPr/>
        </p:nvSpPr>
        <p:spPr>
          <a:xfrm>
            <a:off x="3203848" y="3573016"/>
            <a:ext cx="1800200" cy="369332"/>
          </a:xfrm>
          <a:prstGeom prst="rect">
            <a:avLst/>
          </a:prstGeom>
          <a:noFill/>
        </p:spPr>
        <p:txBody>
          <a:bodyPr wrap="square" rtlCol="0">
            <a:spAutoFit/>
          </a:bodyPr>
          <a:lstStyle/>
          <a:p>
            <a:r>
              <a:rPr lang="zh-CN" altLang="en-US" dirty="0" smtClean="0"/>
              <a:t>只显示类名</a:t>
            </a:r>
            <a:endParaRPr lang="zh-CN" altLang="en-US" dirty="0"/>
          </a:p>
        </p:txBody>
      </p:sp>
      <p:sp>
        <p:nvSpPr>
          <p:cNvPr id="9" name="TextBox 8"/>
          <p:cNvSpPr txBox="1"/>
          <p:nvPr/>
        </p:nvSpPr>
        <p:spPr>
          <a:xfrm>
            <a:off x="5580112" y="3573016"/>
            <a:ext cx="1800200" cy="369332"/>
          </a:xfrm>
          <a:prstGeom prst="rect">
            <a:avLst/>
          </a:prstGeom>
          <a:noFill/>
        </p:spPr>
        <p:txBody>
          <a:bodyPr wrap="square" rtlCol="0">
            <a:spAutoFit/>
          </a:bodyPr>
          <a:lstStyle/>
          <a:p>
            <a:r>
              <a:rPr lang="zh-CN" altLang="en-US" dirty="0" smtClean="0"/>
              <a:t>只显示对象名</a:t>
            </a:r>
            <a:endParaRPr lang="zh-CN" altLang="en-US" dirty="0"/>
          </a:p>
        </p:txBody>
      </p:sp>
      <p:sp>
        <p:nvSpPr>
          <p:cNvPr id="4" name="TextBox 3"/>
          <p:cNvSpPr txBox="1"/>
          <p:nvPr/>
        </p:nvSpPr>
        <p:spPr>
          <a:xfrm>
            <a:off x="3203848" y="5229200"/>
            <a:ext cx="2088232" cy="369332"/>
          </a:xfrm>
          <a:prstGeom prst="rect">
            <a:avLst/>
          </a:prstGeom>
          <a:noFill/>
        </p:spPr>
        <p:txBody>
          <a:bodyPr wrap="square" rtlCol="0">
            <a:spAutoFit/>
          </a:bodyPr>
          <a:lstStyle/>
          <a:p>
            <a:r>
              <a:rPr lang="zh-CN" altLang="en-US" b="1" dirty="0" smtClean="0"/>
              <a:t>对象的命名方式</a:t>
            </a:r>
            <a:endParaRPr lang="zh-CN" altLang="en-US" b="1" dirty="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标题 12289"/>
          <p:cNvSpPr>
            <a:spLocks noGrp="1"/>
          </p:cNvSpPr>
          <p:nvPr>
            <p:ph type="title"/>
          </p:nvPr>
        </p:nvSpPr>
        <p:spPr>
          <a:ln/>
        </p:spPr>
        <p:txBody>
          <a:bodyPr anchor="ctr"/>
          <a:lstStyle/>
          <a:p>
            <a:r>
              <a:rPr lang="en-US" altLang="zh-CN" dirty="0">
                <a:ea typeface="黑体" panose="02010609060101010101" pitchFamily="2" charset="-122"/>
              </a:rPr>
              <a:t>5</a:t>
            </a:r>
            <a:r>
              <a:rPr lang="en-US" altLang="zh-CN" dirty="0" smtClean="0">
                <a:ea typeface="黑体" panose="02010609060101010101" pitchFamily="2" charset="-122"/>
              </a:rPr>
              <a:t> </a:t>
            </a:r>
            <a:r>
              <a:rPr lang="zh-CN" altLang="en-US" dirty="0" smtClean="0">
                <a:ea typeface="黑体" panose="02010609060101010101" pitchFamily="2" charset="-122"/>
              </a:rPr>
              <a:t>顺序图</a:t>
            </a:r>
            <a:endParaRPr lang="zh-CN" altLang="en-US" dirty="0">
              <a:ea typeface="黑体" panose="02010609060101010101" pitchFamily="2" charset="-122"/>
            </a:endParaRPr>
          </a:p>
        </p:txBody>
      </p:sp>
      <p:sp>
        <p:nvSpPr>
          <p:cNvPr id="12308" name="内容占位符 12307"/>
          <p:cNvSpPr>
            <a:spLocks noGrp="1"/>
          </p:cNvSpPr>
          <p:nvPr>
            <p:ph idx="1"/>
          </p:nvPr>
        </p:nvSpPr>
        <p:spPr>
          <a:xfrm>
            <a:off x="161925" y="980728"/>
            <a:ext cx="3600400" cy="5517232"/>
          </a:xfrm>
          <a:ln/>
        </p:spPr>
        <p:txBody>
          <a:bodyPr anchor="t"/>
          <a:lstStyle/>
          <a:p>
            <a:r>
              <a:rPr lang="zh-CN" altLang="en-US" sz="2400" dirty="0" smtClean="0">
                <a:latin typeface="黑体" panose="02010609060101010101" pitchFamily="2" charset="-122"/>
                <a:ea typeface="黑体" panose="02010609060101010101" pitchFamily="2" charset="-122"/>
              </a:rPr>
              <a:t>调用消息</a:t>
            </a:r>
            <a:endParaRPr lang="en-US" altLang="zh-CN" sz="2400" dirty="0" smtClean="0">
              <a:latin typeface="黑体" panose="02010609060101010101" pitchFamily="2" charset="-122"/>
              <a:ea typeface="黑体" panose="02010609060101010101" pitchFamily="2" charset="-122"/>
            </a:endParaRPr>
          </a:p>
          <a:p>
            <a:endParaRPr lang="en-US" altLang="zh-CN" sz="2400" dirty="0">
              <a:latin typeface="黑体" panose="02010609060101010101" pitchFamily="2" charset="-122"/>
              <a:ea typeface="黑体" panose="02010609060101010101" pitchFamily="2" charset="-122"/>
            </a:endParaRPr>
          </a:p>
          <a:p>
            <a:endParaRPr lang="en-US" altLang="zh-CN" sz="2400" dirty="0" smtClean="0">
              <a:latin typeface="黑体" panose="02010609060101010101" pitchFamily="2" charset="-122"/>
              <a:ea typeface="黑体" panose="02010609060101010101" pitchFamily="2" charset="-122"/>
            </a:endParaRPr>
          </a:p>
          <a:p>
            <a:endParaRPr lang="en-US" altLang="zh-CN" sz="2400" dirty="0" smtClean="0">
              <a:latin typeface="黑体" panose="02010609060101010101" pitchFamily="2" charset="-122"/>
              <a:ea typeface="黑体" panose="02010609060101010101" pitchFamily="2" charset="-122"/>
            </a:endParaRPr>
          </a:p>
          <a:p>
            <a:r>
              <a:rPr lang="zh-CN" altLang="en-US" sz="2400" dirty="0" smtClean="0">
                <a:latin typeface="黑体" panose="02010609060101010101" pitchFamily="2" charset="-122"/>
                <a:ea typeface="黑体" panose="02010609060101010101" pitchFamily="2" charset="-122"/>
              </a:rPr>
              <a:t>异步消息</a:t>
            </a:r>
            <a:endParaRPr lang="en-US" altLang="zh-CN" sz="2400" dirty="0" smtClean="0">
              <a:latin typeface="黑体" panose="02010609060101010101" pitchFamily="2" charset="-122"/>
              <a:ea typeface="黑体" panose="02010609060101010101" pitchFamily="2" charset="-122"/>
            </a:endParaRPr>
          </a:p>
          <a:p>
            <a:endParaRPr lang="en-US" altLang="zh-CN" sz="2400" dirty="0">
              <a:latin typeface="黑体" panose="02010609060101010101" pitchFamily="2" charset="-122"/>
              <a:ea typeface="黑体" panose="02010609060101010101" pitchFamily="2" charset="-122"/>
            </a:endParaRPr>
          </a:p>
          <a:p>
            <a:endParaRPr lang="en-US" altLang="zh-CN" sz="2400" dirty="0" smtClean="0">
              <a:latin typeface="黑体" panose="02010609060101010101" pitchFamily="2" charset="-122"/>
              <a:ea typeface="黑体" panose="02010609060101010101" pitchFamily="2" charset="-122"/>
            </a:endParaRPr>
          </a:p>
          <a:p>
            <a:endParaRPr lang="en-US" altLang="zh-CN" sz="2400" dirty="0" smtClean="0">
              <a:latin typeface="黑体" panose="02010609060101010101" pitchFamily="2" charset="-122"/>
              <a:ea typeface="黑体" panose="02010609060101010101" pitchFamily="2" charset="-122"/>
            </a:endParaRPr>
          </a:p>
          <a:p>
            <a:r>
              <a:rPr lang="zh-CN" altLang="en-US" sz="2400" dirty="0" smtClean="0">
                <a:latin typeface="黑体" panose="02010609060101010101" pitchFamily="2" charset="-122"/>
                <a:ea typeface="黑体" panose="02010609060101010101" pitchFamily="2" charset="-122"/>
              </a:rPr>
              <a:t>返回消息</a:t>
            </a:r>
            <a:endParaRPr lang="en-US" altLang="zh-CN" sz="2400" dirty="0" smtClean="0">
              <a:latin typeface="黑体" panose="02010609060101010101" pitchFamily="2" charset="-122"/>
              <a:ea typeface="黑体" panose="02010609060101010101" pitchFamily="2" charset="-122"/>
            </a:endParaRPr>
          </a:p>
          <a:p>
            <a:endParaRPr lang="en-US" altLang="zh-CN" sz="2400" dirty="0">
              <a:latin typeface="黑体" panose="02010609060101010101" pitchFamily="2" charset="-122"/>
              <a:ea typeface="黑体" panose="02010609060101010101" pitchFamily="2" charset="-122"/>
            </a:endParaRPr>
          </a:p>
          <a:p>
            <a:endParaRPr lang="en-US" altLang="zh-CN" sz="2400" dirty="0" smtClean="0">
              <a:latin typeface="黑体" panose="02010609060101010101" pitchFamily="2" charset="-122"/>
              <a:ea typeface="黑体" panose="02010609060101010101" pitchFamily="2" charset="-122"/>
            </a:endParaRPr>
          </a:p>
          <a:p>
            <a:endParaRPr lang="en-US" altLang="zh-CN" sz="2400" dirty="0" smtClean="0">
              <a:latin typeface="黑体" panose="02010609060101010101" pitchFamily="2" charset="-122"/>
              <a:ea typeface="黑体" panose="02010609060101010101" pitchFamily="2" charset="-122"/>
            </a:endParaRPr>
          </a:p>
          <a:p>
            <a:pPr marL="0" indent="0">
              <a:buNone/>
            </a:pPr>
            <a:endParaRPr lang="en-US" altLang="zh-CN" sz="2400" dirty="0" smtClean="0">
              <a:latin typeface="黑体" panose="02010609060101010101" pitchFamily="2" charset="-122"/>
              <a:ea typeface="黑体" panose="02010609060101010101" pitchFamily="2" charset="-122"/>
            </a:endParaRPr>
          </a:p>
        </p:txBody>
      </p:sp>
      <p:sp>
        <p:nvSpPr>
          <p:cNvPr id="27" name="内容占位符 12307"/>
          <p:cNvSpPr txBox="1">
            <a:spLocks/>
          </p:cNvSpPr>
          <p:nvPr/>
        </p:nvSpPr>
        <p:spPr>
          <a:xfrm>
            <a:off x="4044415" y="980728"/>
            <a:ext cx="3600400" cy="5517232"/>
          </a:xfrm>
          <a:prstGeom prst="rect">
            <a:avLst/>
          </a:prstGeom>
          <a:noFill/>
          <a:ln w="9525">
            <a:noFill/>
          </a:ln>
        </p:spPr>
        <p:txBody>
          <a:bodyPr anchor="t"/>
          <a:lstStyle>
            <a:lvl1pPr marL="342900" lvl="0" indent="-342900" algn="l" defTabSz="914400" eaLnBrk="1" fontAlgn="base" latinLnBrk="0" hangingPunct="1">
              <a:lnSpc>
                <a:spcPct val="100000"/>
              </a:lnSpc>
              <a:spcBef>
                <a:spcPct val="20000"/>
              </a:spcBef>
              <a:spcAft>
                <a:spcPct val="0"/>
              </a:spcAft>
              <a:buClr>
                <a:schemeClr val="tx2"/>
              </a:buClr>
              <a:buFont typeface="Wingdings" panose="05000000000000000000" pitchFamily="2" charset="2"/>
              <a:buChar char="v"/>
              <a:defRPr sz="2800" b="0" i="0" u="none" kern="1200" baseline="0">
                <a:solidFill>
                  <a:schemeClr val="tx1"/>
                </a:solidFill>
                <a:latin typeface="+mn-lt"/>
                <a:ea typeface="+mn-ea"/>
                <a:cs typeface="+mn-cs"/>
              </a:defRPr>
            </a:lvl1pPr>
            <a:lvl2pPr marL="742950" lvl="1" indent="-285750" algn="l" defTabSz="914400" eaLnBrk="1" fontAlgn="base" latinLnBrk="0" hangingPunct="1">
              <a:lnSpc>
                <a:spcPct val="100000"/>
              </a:lnSpc>
              <a:spcBef>
                <a:spcPct val="20000"/>
              </a:spcBef>
              <a:spcAft>
                <a:spcPct val="0"/>
              </a:spcAft>
              <a:buClr>
                <a:schemeClr val="accent1"/>
              </a:buClr>
              <a:buFont typeface="Wingdings" panose="05000000000000000000" pitchFamily="2" charset="2"/>
              <a:buChar char="§"/>
              <a:defRPr sz="2600" b="0" i="0" u="none" kern="1200" baseline="0">
                <a:solidFill>
                  <a:schemeClr val="tx1"/>
                </a:solidFill>
                <a:latin typeface="+mn-lt"/>
                <a:ea typeface="+mn-ea"/>
                <a:cs typeface="+mn-cs"/>
              </a:defRPr>
            </a:lvl2pPr>
            <a:lvl3pPr marL="1143000" lvl="2" indent="-228600" algn="l" defTabSz="914400" eaLnBrk="1" fontAlgn="base" latinLnBrk="0" hangingPunct="1">
              <a:lnSpc>
                <a:spcPct val="100000"/>
              </a:lnSpc>
              <a:spcBef>
                <a:spcPct val="20000"/>
              </a:spcBef>
              <a:spcAft>
                <a:spcPct val="0"/>
              </a:spcAft>
              <a:buClr>
                <a:schemeClr val="accent2"/>
              </a:buClr>
              <a:buFont typeface="Wingdings" panose="05000000000000000000" pitchFamily="2" charset="2"/>
              <a:buChar char="•"/>
              <a:defRPr sz="2400" b="0" i="0" u="none" kern="1200" baseline="0">
                <a:solidFill>
                  <a:schemeClr val="tx1"/>
                </a:solidFill>
                <a:latin typeface="+mn-lt"/>
                <a:ea typeface="+mn-ea"/>
                <a:cs typeface="+mn-cs"/>
              </a:defRPr>
            </a:lvl3pPr>
            <a:lvl4pPr marL="1600200" lvl="3" indent="-228600" algn="l" defTabSz="914400" eaLnBrk="1" fontAlgn="base" latinLnBrk="0" hangingPunct="1">
              <a:lnSpc>
                <a:spcPct val="100000"/>
              </a:lnSpc>
              <a:spcBef>
                <a:spcPct val="20000"/>
              </a:spcBef>
              <a:spcAft>
                <a:spcPct val="0"/>
              </a:spcAft>
              <a:buFont typeface="Wingdings" panose="05000000000000000000" pitchFamily="2" charset="2"/>
              <a:buChar char="–"/>
              <a:defRPr sz="2000" b="0" i="0" u="none" kern="1200" baseline="0">
                <a:solidFill>
                  <a:schemeClr val="tx1"/>
                </a:solidFill>
                <a:latin typeface="+mn-lt"/>
                <a:ea typeface="+mn-ea"/>
                <a:cs typeface="+mn-cs"/>
              </a:defRPr>
            </a:lvl4pPr>
            <a:lvl5pPr marL="2057400" lvl="4" indent="-228600" algn="l" defTabSz="914400" eaLnBrk="1" fontAlgn="base" latinLnBrk="0" hangingPunct="1">
              <a:lnSpc>
                <a:spcPct val="100000"/>
              </a:lnSpc>
              <a:spcBef>
                <a:spcPct val="20000"/>
              </a:spcBef>
              <a:spcAft>
                <a:spcPct val="0"/>
              </a:spcAft>
              <a:buFont typeface="Wingdings" panose="05000000000000000000" pitchFamily="2" charset="2"/>
              <a:buChar char="»"/>
              <a:defRPr sz="2000" b="0" i="0" u="none" kern="1200" baseline="0">
                <a:solidFill>
                  <a:schemeClr val="tx1"/>
                </a:solidFill>
                <a:latin typeface="+mn-lt"/>
                <a:ea typeface="+mn-ea"/>
                <a:cs typeface="+mn-cs"/>
              </a:defRPr>
            </a:lvl5pPr>
            <a:lvl6pPr marL="2514600" lvl="5" indent="-228600" algn="l" defTabSz="914400" eaLnBrk="1" fontAlgn="base" latinLnBrk="0" hangingPunct="1">
              <a:lnSpc>
                <a:spcPct val="100000"/>
              </a:lnSpc>
              <a:spcBef>
                <a:spcPct val="20000"/>
              </a:spcBef>
              <a:spcAft>
                <a:spcPct val="0"/>
              </a:spcAft>
              <a:buFont typeface="Wingdings" panose="05000000000000000000" pitchFamily="2" charset="2"/>
              <a:buChar char="»"/>
              <a:defRPr sz="2000" b="0" i="0" u="none" kern="1200" baseline="0">
                <a:solidFill>
                  <a:schemeClr val="tx1"/>
                </a:solidFill>
                <a:latin typeface="+mn-lt"/>
                <a:ea typeface="+mn-ea"/>
                <a:cs typeface="+mn-cs"/>
              </a:defRPr>
            </a:lvl6pPr>
            <a:lvl7pPr marL="2971800" lvl="6" indent="-228600" algn="l" defTabSz="914400" eaLnBrk="1" fontAlgn="base" latinLnBrk="0" hangingPunct="1">
              <a:lnSpc>
                <a:spcPct val="100000"/>
              </a:lnSpc>
              <a:spcBef>
                <a:spcPct val="20000"/>
              </a:spcBef>
              <a:spcAft>
                <a:spcPct val="0"/>
              </a:spcAft>
              <a:buFont typeface="Wingdings" panose="05000000000000000000" pitchFamily="2" charset="2"/>
              <a:buChar char="»"/>
              <a:defRPr sz="2000" b="0" i="0" u="none" kern="1200" baseline="0">
                <a:solidFill>
                  <a:schemeClr val="tx1"/>
                </a:solidFill>
                <a:latin typeface="+mn-lt"/>
                <a:ea typeface="+mn-ea"/>
                <a:cs typeface="+mn-cs"/>
              </a:defRPr>
            </a:lvl7pPr>
            <a:lvl8pPr marL="3429000" lvl="7" indent="-228600" algn="l" defTabSz="914400" eaLnBrk="1" fontAlgn="base" latinLnBrk="0" hangingPunct="1">
              <a:lnSpc>
                <a:spcPct val="100000"/>
              </a:lnSpc>
              <a:spcBef>
                <a:spcPct val="20000"/>
              </a:spcBef>
              <a:spcAft>
                <a:spcPct val="0"/>
              </a:spcAft>
              <a:buFont typeface="Wingdings" panose="05000000000000000000" pitchFamily="2" charset="2"/>
              <a:buChar char="»"/>
              <a:defRPr sz="2000" b="0" i="0" u="none" kern="1200" baseline="0">
                <a:solidFill>
                  <a:schemeClr val="tx1"/>
                </a:solidFill>
                <a:latin typeface="+mn-lt"/>
                <a:ea typeface="+mn-ea"/>
                <a:cs typeface="+mn-cs"/>
              </a:defRPr>
            </a:lvl8pPr>
            <a:lvl9pPr marL="3886200" lvl="8" indent="-228600" algn="l" defTabSz="914400" eaLnBrk="1" fontAlgn="base" latinLnBrk="0" hangingPunct="1">
              <a:lnSpc>
                <a:spcPct val="100000"/>
              </a:lnSpc>
              <a:spcBef>
                <a:spcPct val="20000"/>
              </a:spcBef>
              <a:spcAft>
                <a:spcPct val="0"/>
              </a:spcAft>
              <a:buFont typeface="Wingdings" panose="05000000000000000000" pitchFamily="2" charset="2"/>
              <a:buChar char="»"/>
              <a:defRPr sz="2000" b="0" i="0" u="none" kern="1200" baseline="0">
                <a:solidFill>
                  <a:schemeClr val="tx1"/>
                </a:solidFill>
                <a:latin typeface="+mn-lt"/>
                <a:ea typeface="+mn-ea"/>
                <a:cs typeface="+mn-cs"/>
              </a:defRPr>
            </a:lvl9pPr>
          </a:lstStyle>
          <a:p>
            <a:r>
              <a:rPr lang="zh-CN" altLang="en-US" sz="2400" dirty="0">
                <a:latin typeface="黑体" panose="02010609060101010101" pitchFamily="2" charset="-122"/>
                <a:ea typeface="黑体" panose="02010609060101010101" pitchFamily="2" charset="-122"/>
              </a:rPr>
              <a:t>阻止消息</a:t>
            </a:r>
            <a:endParaRPr lang="en-US" altLang="zh-CN" sz="2400" dirty="0">
              <a:latin typeface="黑体" panose="02010609060101010101" pitchFamily="2" charset="-122"/>
              <a:ea typeface="黑体" panose="02010609060101010101" pitchFamily="2" charset="-122"/>
            </a:endParaRPr>
          </a:p>
          <a:p>
            <a:pPr marL="0" indent="0">
              <a:buNone/>
            </a:pPr>
            <a:endParaRPr lang="en-US" altLang="zh-CN" sz="2400" dirty="0" smtClean="0">
              <a:latin typeface="黑体" panose="02010609060101010101" pitchFamily="2" charset="-122"/>
              <a:ea typeface="黑体" panose="02010609060101010101" pitchFamily="2" charset="-122"/>
            </a:endParaRPr>
          </a:p>
          <a:p>
            <a:endParaRPr lang="en-US" altLang="zh-CN" sz="2400" dirty="0" smtClean="0">
              <a:latin typeface="黑体" panose="02010609060101010101" pitchFamily="2" charset="-122"/>
              <a:ea typeface="黑体" panose="02010609060101010101" pitchFamily="2" charset="-122"/>
            </a:endParaRPr>
          </a:p>
          <a:p>
            <a:endParaRPr lang="en-US" altLang="zh-CN" sz="2400" dirty="0" smtClean="0">
              <a:latin typeface="黑体" panose="02010609060101010101" pitchFamily="2" charset="-122"/>
              <a:ea typeface="黑体" panose="02010609060101010101" pitchFamily="2" charset="-122"/>
            </a:endParaRPr>
          </a:p>
          <a:p>
            <a:pPr marL="0" indent="0">
              <a:buNone/>
            </a:pPr>
            <a:endParaRPr lang="en-US" altLang="zh-CN" sz="2400" dirty="0" smtClean="0">
              <a:latin typeface="黑体" panose="02010609060101010101" pitchFamily="2" charset="-122"/>
              <a:ea typeface="黑体" panose="02010609060101010101" pitchFamily="2" charset="-122"/>
            </a:endParaRPr>
          </a:p>
          <a:p>
            <a:r>
              <a:rPr lang="zh-CN" altLang="en-US" sz="2400" dirty="0" smtClean="0">
                <a:latin typeface="黑体" panose="02010609060101010101" pitchFamily="2" charset="-122"/>
                <a:ea typeface="黑体" panose="02010609060101010101" pitchFamily="2" charset="-122"/>
              </a:rPr>
              <a:t>超时消息</a:t>
            </a:r>
            <a:endParaRPr lang="en-US" altLang="zh-CN" sz="2400" dirty="0" smtClean="0">
              <a:latin typeface="黑体" panose="02010609060101010101" pitchFamily="2" charset="-122"/>
              <a:ea typeface="黑体" panose="02010609060101010101" pitchFamily="2" charset="-122"/>
            </a:endParaRPr>
          </a:p>
        </p:txBody>
      </p:sp>
      <p:pic>
        <p:nvPicPr>
          <p:cNvPr id="2" name="图片 1"/>
          <p:cNvPicPr>
            <a:picLocks noChangeAspect="1"/>
          </p:cNvPicPr>
          <p:nvPr/>
        </p:nvPicPr>
        <p:blipFill>
          <a:blip r:embed="rId2"/>
          <a:stretch>
            <a:fillRect/>
          </a:stretch>
        </p:blipFill>
        <p:spPr>
          <a:xfrm>
            <a:off x="467544" y="1700808"/>
            <a:ext cx="1962424" cy="381053"/>
          </a:xfrm>
          <a:prstGeom prst="rect">
            <a:avLst/>
          </a:prstGeom>
        </p:spPr>
      </p:pic>
      <p:pic>
        <p:nvPicPr>
          <p:cNvPr id="3" name="图片 2"/>
          <p:cNvPicPr>
            <a:picLocks noChangeAspect="1"/>
          </p:cNvPicPr>
          <p:nvPr/>
        </p:nvPicPr>
        <p:blipFill>
          <a:blip r:embed="rId3"/>
          <a:stretch>
            <a:fillRect/>
          </a:stretch>
        </p:blipFill>
        <p:spPr>
          <a:xfrm>
            <a:off x="251520" y="5301208"/>
            <a:ext cx="2067213" cy="381053"/>
          </a:xfrm>
          <a:prstGeom prst="rect">
            <a:avLst/>
          </a:prstGeom>
        </p:spPr>
      </p:pic>
      <p:pic>
        <p:nvPicPr>
          <p:cNvPr id="4" name="图片 3"/>
          <p:cNvPicPr>
            <a:picLocks noChangeAspect="1"/>
          </p:cNvPicPr>
          <p:nvPr/>
        </p:nvPicPr>
        <p:blipFill>
          <a:blip r:embed="rId4"/>
          <a:stretch>
            <a:fillRect/>
          </a:stretch>
        </p:blipFill>
        <p:spPr>
          <a:xfrm>
            <a:off x="219400" y="3429000"/>
            <a:ext cx="3294781" cy="333422"/>
          </a:xfrm>
          <a:prstGeom prst="rect">
            <a:avLst/>
          </a:prstGeom>
        </p:spPr>
      </p:pic>
      <p:pic>
        <p:nvPicPr>
          <p:cNvPr id="5" name="图片 4"/>
          <p:cNvPicPr>
            <a:picLocks noChangeAspect="1"/>
          </p:cNvPicPr>
          <p:nvPr/>
        </p:nvPicPr>
        <p:blipFill>
          <a:blip r:embed="rId5"/>
          <a:stretch>
            <a:fillRect/>
          </a:stretch>
        </p:blipFill>
        <p:spPr>
          <a:xfrm>
            <a:off x="4716016" y="4149080"/>
            <a:ext cx="1600423" cy="323895"/>
          </a:xfrm>
          <a:prstGeom prst="rect">
            <a:avLst/>
          </a:prstGeom>
        </p:spPr>
      </p:pic>
      <p:pic>
        <p:nvPicPr>
          <p:cNvPr id="6" name="图片 5"/>
          <p:cNvPicPr>
            <a:picLocks noChangeAspect="1"/>
          </p:cNvPicPr>
          <p:nvPr/>
        </p:nvPicPr>
        <p:blipFill>
          <a:blip r:embed="rId6"/>
          <a:stretch>
            <a:fillRect/>
          </a:stretch>
        </p:blipFill>
        <p:spPr>
          <a:xfrm>
            <a:off x="4716016" y="1915150"/>
            <a:ext cx="1581371" cy="33342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12308">
                                            <p:txEl>
                                              <p:pRg st="0" end="0"/>
                                            </p:txEl>
                                          </p:spTgt>
                                        </p:tgtEl>
                                        <p:attrNameLst>
                                          <p:attrName>style.visibility</p:attrName>
                                        </p:attrNameLst>
                                      </p:cBhvr>
                                      <p:to>
                                        <p:strVal val="visible"/>
                                      </p:to>
                                    </p:set>
                                    <p:animEffect transition="in" filter="dissolve">
                                      <p:cBhvr>
                                        <p:cTn id="7" dur="1000"/>
                                        <p:tgtEl>
                                          <p:spTgt spid="12308">
                                            <p:txEl>
                                              <p:pRg st="0" end="0"/>
                                            </p:txEl>
                                          </p:spTgt>
                                        </p:tgtEl>
                                      </p:cBhvr>
                                    </p:animEffect>
                                  </p:childTnLst>
                                </p:cTn>
                              </p:par>
                            </p:childTnLst>
                          </p:cTn>
                        </p:par>
                        <p:par>
                          <p:cTn id="8" fill="hold">
                            <p:stCondLst>
                              <p:cond delay="1000"/>
                            </p:stCondLst>
                            <p:childTnLst>
                              <p:par>
                                <p:cTn id="9" presetID="9" presetClass="entr" presetSubtype="0" fill="hold" grpId="0" nodeType="afterEffect">
                                  <p:stCondLst>
                                    <p:cond delay="0"/>
                                  </p:stCondLst>
                                  <p:childTnLst>
                                    <p:set>
                                      <p:cBhvr>
                                        <p:cTn id="10" dur="1" fill="hold">
                                          <p:stCondLst>
                                            <p:cond delay="0"/>
                                          </p:stCondLst>
                                        </p:cTn>
                                        <p:tgtEl>
                                          <p:spTgt spid="12308">
                                            <p:txEl>
                                              <p:pRg st="4" end="4"/>
                                            </p:txEl>
                                          </p:spTgt>
                                        </p:tgtEl>
                                        <p:attrNameLst>
                                          <p:attrName>style.visibility</p:attrName>
                                        </p:attrNameLst>
                                      </p:cBhvr>
                                      <p:to>
                                        <p:strVal val="visible"/>
                                      </p:to>
                                    </p:set>
                                    <p:animEffect transition="in" filter="dissolve">
                                      <p:cBhvr>
                                        <p:cTn id="11" dur="1000"/>
                                        <p:tgtEl>
                                          <p:spTgt spid="12308">
                                            <p:txEl>
                                              <p:pRg st="4" end="4"/>
                                            </p:txEl>
                                          </p:spTgt>
                                        </p:tgtEl>
                                      </p:cBhvr>
                                    </p:animEffect>
                                  </p:childTnLst>
                                </p:cTn>
                              </p:par>
                            </p:childTnLst>
                          </p:cTn>
                        </p:par>
                        <p:par>
                          <p:cTn id="12" fill="hold">
                            <p:stCondLst>
                              <p:cond delay="2000"/>
                            </p:stCondLst>
                            <p:childTnLst>
                              <p:par>
                                <p:cTn id="13" presetID="9" presetClass="entr" presetSubtype="0" fill="hold" grpId="0" nodeType="afterEffect">
                                  <p:stCondLst>
                                    <p:cond delay="0"/>
                                  </p:stCondLst>
                                  <p:childTnLst>
                                    <p:set>
                                      <p:cBhvr>
                                        <p:cTn id="14" dur="1" fill="hold">
                                          <p:stCondLst>
                                            <p:cond delay="0"/>
                                          </p:stCondLst>
                                        </p:cTn>
                                        <p:tgtEl>
                                          <p:spTgt spid="12308">
                                            <p:txEl>
                                              <p:pRg st="8" end="8"/>
                                            </p:txEl>
                                          </p:spTgt>
                                        </p:tgtEl>
                                        <p:attrNameLst>
                                          <p:attrName>style.visibility</p:attrName>
                                        </p:attrNameLst>
                                      </p:cBhvr>
                                      <p:to>
                                        <p:strVal val="visible"/>
                                      </p:to>
                                    </p:set>
                                    <p:animEffect transition="in" filter="dissolve">
                                      <p:cBhvr>
                                        <p:cTn id="15" dur="1000"/>
                                        <p:tgtEl>
                                          <p:spTgt spid="12308">
                                            <p:txEl>
                                              <p:pRg st="8" end="8"/>
                                            </p:txEl>
                                          </p:spTgt>
                                        </p:tgtEl>
                                      </p:cBhvr>
                                    </p:animEffect>
                                  </p:childTnLst>
                                </p:cTn>
                              </p:par>
                            </p:childTnLst>
                          </p:cTn>
                        </p:par>
                        <p:par>
                          <p:cTn id="16" fill="hold">
                            <p:stCondLst>
                              <p:cond delay="3000"/>
                            </p:stCondLst>
                            <p:childTnLst>
                              <p:par>
                                <p:cTn id="17" presetID="9" presetClass="entr" presetSubtype="0" fill="hold" grpId="0" nodeType="afterEffect">
                                  <p:stCondLst>
                                    <p:cond delay="0"/>
                                  </p:stCondLst>
                                  <p:childTnLst>
                                    <p:set>
                                      <p:cBhvr>
                                        <p:cTn id="18" dur="1" fill="hold">
                                          <p:stCondLst>
                                            <p:cond delay="0"/>
                                          </p:stCondLst>
                                        </p:cTn>
                                        <p:tgtEl>
                                          <p:spTgt spid="27">
                                            <p:txEl>
                                              <p:pRg st="0" end="0"/>
                                            </p:txEl>
                                          </p:spTgt>
                                        </p:tgtEl>
                                        <p:attrNameLst>
                                          <p:attrName>style.visibility</p:attrName>
                                        </p:attrNameLst>
                                      </p:cBhvr>
                                      <p:to>
                                        <p:strVal val="visible"/>
                                      </p:to>
                                    </p:set>
                                    <p:animEffect transition="in" filter="dissolve">
                                      <p:cBhvr>
                                        <p:cTn id="19" dur="1000"/>
                                        <p:tgtEl>
                                          <p:spTgt spid="27">
                                            <p:txEl>
                                              <p:pRg st="0" end="0"/>
                                            </p:txEl>
                                          </p:spTgt>
                                        </p:tgtEl>
                                      </p:cBhvr>
                                    </p:animEffect>
                                  </p:childTnLst>
                                </p:cTn>
                              </p:par>
                            </p:childTnLst>
                          </p:cTn>
                        </p:par>
                        <p:par>
                          <p:cTn id="20" fill="hold">
                            <p:stCondLst>
                              <p:cond delay="4000"/>
                            </p:stCondLst>
                            <p:childTnLst>
                              <p:par>
                                <p:cTn id="21" presetID="9" presetClass="entr" presetSubtype="0" fill="hold" grpId="0" nodeType="afterEffect">
                                  <p:stCondLst>
                                    <p:cond delay="0"/>
                                  </p:stCondLst>
                                  <p:childTnLst>
                                    <p:set>
                                      <p:cBhvr>
                                        <p:cTn id="22" dur="1" fill="hold">
                                          <p:stCondLst>
                                            <p:cond delay="0"/>
                                          </p:stCondLst>
                                        </p:cTn>
                                        <p:tgtEl>
                                          <p:spTgt spid="27">
                                            <p:txEl>
                                              <p:pRg st="5" end="5"/>
                                            </p:txEl>
                                          </p:spTgt>
                                        </p:tgtEl>
                                        <p:attrNameLst>
                                          <p:attrName>style.visibility</p:attrName>
                                        </p:attrNameLst>
                                      </p:cBhvr>
                                      <p:to>
                                        <p:strVal val="visible"/>
                                      </p:to>
                                    </p:set>
                                    <p:animEffect transition="in" filter="dissolve">
                                      <p:cBhvr>
                                        <p:cTn id="23" dur="1000"/>
                                        <p:tgtEl>
                                          <p:spTgt spid="2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08" grpId="0" build="p"/>
      <p:bldP spid="27"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标题 12289"/>
          <p:cNvSpPr>
            <a:spLocks noGrp="1"/>
          </p:cNvSpPr>
          <p:nvPr>
            <p:ph type="title"/>
          </p:nvPr>
        </p:nvSpPr>
        <p:spPr>
          <a:ln/>
        </p:spPr>
        <p:txBody>
          <a:bodyPr anchor="ctr"/>
          <a:lstStyle/>
          <a:p>
            <a:r>
              <a:rPr lang="en-US" altLang="zh-CN" dirty="0">
                <a:ea typeface="黑体" panose="02010609060101010101" pitchFamily="2" charset="-122"/>
              </a:rPr>
              <a:t>5</a:t>
            </a:r>
            <a:r>
              <a:rPr lang="en-US" altLang="zh-CN" dirty="0" smtClean="0">
                <a:ea typeface="黑体" panose="02010609060101010101" pitchFamily="2" charset="-122"/>
              </a:rPr>
              <a:t> </a:t>
            </a:r>
            <a:r>
              <a:rPr lang="zh-CN" altLang="en-US" dirty="0" smtClean="0">
                <a:ea typeface="黑体" panose="02010609060101010101" pitchFamily="2" charset="-122"/>
              </a:rPr>
              <a:t>顺序图</a:t>
            </a:r>
            <a:endParaRPr lang="zh-CN" altLang="en-US" dirty="0">
              <a:ea typeface="黑体" panose="02010609060101010101" pitchFamily="2" charset="-122"/>
            </a:endParaRPr>
          </a:p>
        </p:txBody>
      </p:sp>
      <p:sp>
        <p:nvSpPr>
          <p:cNvPr id="12308" name="内容占位符 12307"/>
          <p:cNvSpPr>
            <a:spLocks noGrp="1"/>
          </p:cNvSpPr>
          <p:nvPr>
            <p:ph idx="1"/>
          </p:nvPr>
        </p:nvSpPr>
        <p:spPr>
          <a:xfrm>
            <a:off x="179512" y="980728"/>
            <a:ext cx="3600400" cy="5517232"/>
          </a:xfrm>
          <a:ln/>
        </p:spPr>
        <p:txBody>
          <a:bodyPr anchor="t"/>
          <a:lstStyle/>
          <a:p>
            <a:endParaRPr lang="en-US" altLang="zh-CN" sz="2400" dirty="0">
              <a:latin typeface="黑体" panose="02010609060101010101" pitchFamily="2" charset="-122"/>
              <a:ea typeface="黑体" panose="02010609060101010101" pitchFamily="2" charset="-122"/>
            </a:endParaRPr>
          </a:p>
          <a:p>
            <a:endParaRPr lang="en-US" altLang="zh-CN" sz="2400" dirty="0" smtClean="0">
              <a:latin typeface="黑体" panose="02010609060101010101" pitchFamily="2" charset="-122"/>
              <a:ea typeface="黑体" panose="02010609060101010101" pitchFamily="2" charset="-122"/>
            </a:endParaRPr>
          </a:p>
          <a:p>
            <a:endParaRPr lang="en-US" altLang="zh-CN" sz="2400" dirty="0" smtClean="0">
              <a:latin typeface="黑体" panose="02010609060101010101" pitchFamily="2" charset="-122"/>
              <a:ea typeface="黑体" panose="02010609060101010101" pitchFamily="2" charset="-122"/>
            </a:endParaRPr>
          </a:p>
          <a:p>
            <a:endParaRPr lang="en-US" altLang="zh-CN" sz="2400" dirty="0">
              <a:latin typeface="黑体" panose="02010609060101010101" pitchFamily="2" charset="-122"/>
              <a:ea typeface="黑体" panose="02010609060101010101" pitchFamily="2" charset="-122"/>
            </a:endParaRPr>
          </a:p>
          <a:p>
            <a:endParaRPr lang="en-US" altLang="zh-CN" sz="2400" dirty="0" smtClean="0">
              <a:latin typeface="黑体" panose="02010609060101010101" pitchFamily="2" charset="-122"/>
              <a:ea typeface="黑体" panose="02010609060101010101" pitchFamily="2" charset="-122"/>
            </a:endParaRPr>
          </a:p>
          <a:p>
            <a:endParaRPr lang="en-US" altLang="zh-CN" sz="2400" dirty="0" smtClean="0">
              <a:latin typeface="黑体" panose="02010609060101010101" pitchFamily="2" charset="-122"/>
              <a:ea typeface="黑体" panose="02010609060101010101" pitchFamily="2" charset="-122"/>
            </a:endParaRPr>
          </a:p>
          <a:p>
            <a:endParaRPr lang="en-US" altLang="zh-CN" sz="2400" dirty="0">
              <a:latin typeface="黑体" panose="02010609060101010101" pitchFamily="2" charset="-122"/>
              <a:ea typeface="黑体" panose="02010609060101010101" pitchFamily="2" charset="-122"/>
            </a:endParaRPr>
          </a:p>
          <a:p>
            <a:endParaRPr lang="en-US" altLang="zh-CN" sz="2400" dirty="0" smtClean="0">
              <a:latin typeface="黑体" panose="02010609060101010101" pitchFamily="2" charset="-122"/>
              <a:ea typeface="黑体" panose="02010609060101010101" pitchFamily="2" charset="-122"/>
            </a:endParaRPr>
          </a:p>
          <a:p>
            <a:endParaRPr lang="en-US" altLang="zh-CN" sz="2400" dirty="0" smtClean="0">
              <a:latin typeface="黑体" panose="02010609060101010101" pitchFamily="2" charset="-122"/>
              <a:ea typeface="黑体" panose="02010609060101010101" pitchFamily="2" charset="-122"/>
            </a:endParaRPr>
          </a:p>
          <a:p>
            <a:pPr marL="0" indent="0">
              <a:buNone/>
            </a:pPr>
            <a:endParaRPr lang="en-US" altLang="zh-CN" sz="2400" dirty="0" smtClean="0">
              <a:latin typeface="黑体" panose="02010609060101010101" pitchFamily="2" charset="-122"/>
              <a:ea typeface="黑体" panose="02010609060101010101" pitchFamily="2" charset="-122"/>
            </a:endParaRPr>
          </a:p>
        </p:txBody>
      </p:sp>
      <p:pic>
        <p:nvPicPr>
          <p:cNvPr id="2" name="图片 1"/>
          <p:cNvPicPr>
            <a:picLocks noChangeAspect="1"/>
          </p:cNvPicPr>
          <p:nvPr/>
        </p:nvPicPr>
        <p:blipFill>
          <a:blip r:embed="rId2"/>
          <a:stretch>
            <a:fillRect/>
          </a:stretch>
        </p:blipFill>
        <p:spPr>
          <a:xfrm>
            <a:off x="175599" y="933451"/>
            <a:ext cx="7564753" cy="5958370"/>
          </a:xfrm>
          <a:prstGeom prst="rect">
            <a:avLst/>
          </a:prstGeom>
        </p:spPr>
      </p:pic>
    </p:spTree>
    <p:extLst>
      <p:ext uri="{BB962C8B-B14F-4D97-AF65-F5344CB8AC3E}">
        <p14:creationId xmlns:p14="http://schemas.microsoft.com/office/powerpoint/2010/main" val="14060749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标题 5121"/>
          <p:cNvSpPr>
            <a:spLocks noGrp="1"/>
          </p:cNvSpPr>
          <p:nvPr>
            <p:ph type="title"/>
          </p:nvPr>
        </p:nvSpPr>
        <p:spPr>
          <a:ln/>
        </p:spPr>
        <p:txBody>
          <a:bodyPr anchor="ctr"/>
          <a:lstStyle/>
          <a:p>
            <a:r>
              <a:rPr lang="zh-CN" altLang="en-US">
                <a:latin typeface="黑体" panose="02010609060101010101" pitchFamily="2" charset="-122"/>
                <a:ea typeface="黑体" panose="02010609060101010101" pitchFamily="2" charset="-122"/>
              </a:rPr>
              <a:t>目录</a:t>
            </a:r>
          </a:p>
        </p:txBody>
      </p:sp>
      <p:sp>
        <p:nvSpPr>
          <p:cNvPr id="5122" name="矩形 5122">
            <a:hlinkClick r:id="rId2"/>
          </p:cNvPr>
          <p:cNvSpPr>
            <a:spLocks noChangeAspect="1"/>
          </p:cNvSpPr>
          <p:nvPr/>
        </p:nvSpPr>
        <p:spPr>
          <a:xfrm>
            <a:off x="63500" y="0"/>
            <a:ext cx="304800" cy="304800"/>
          </a:xfrm>
          <a:prstGeom prst="rect">
            <a:avLst/>
          </a:prstGeom>
          <a:noFill/>
          <a:ln w="9525">
            <a:noFill/>
          </a:ln>
        </p:spPr>
        <p:txBody>
          <a:bodyPr anchor="t"/>
          <a:lstStyle/>
          <a:p>
            <a:pPr lvl="0" indent="0" algn="ctr"/>
            <a:endParaRPr lang="zh-CN" altLang="en-US">
              <a:latin typeface="Arial" panose="020B0604020202020204" pitchFamily="34" charset="0"/>
              <a:ea typeface="Arial" panose="020B0604020202020204" pitchFamily="34" charset="0"/>
            </a:endParaRPr>
          </a:p>
        </p:txBody>
      </p:sp>
      <p:sp>
        <p:nvSpPr>
          <p:cNvPr id="5123" name="文本占位符 5124"/>
          <p:cNvSpPr>
            <a:spLocks noGrp="1"/>
          </p:cNvSpPr>
          <p:nvPr>
            <p:ph idx="1"/>
          </p:nvPr>
        </p:nvSpPr>
        <p:spPr>
          <a:xfrm>
            <a:off x="1622425" y="1657350"/>
            <a:ext cx="4070350" cy="4017963"/>
          </a:xfrm>
          <a:ln/>
        </p:spPr>
        <p:txBody>
          <a:bodyPr anchor="t"/>
          <a:lstStyle/>
          <a:p>
            <a:r>
              <a:rPr lang="zh-CN" altLang="en-US" dirty="0">
                <a:latin typeface="黑体" panose="02010609060101010101" pitchFamily="2" charset="-122"/>
                <a:ea typeface="黑体" panose="02010609060101010101" pitchFamily="2" charset="-122"/>
              </a:rPr>
              <a:t>用例图</a:t>
            </a:r>
          </a:p>
          <a:p>
            <a:r>
              <a:rPr lang="zh-CN" altLang="en-US" dirty="0">
                <a:latin typeface="黑体" panose="02010609060101010101" pitchFamily="2" charset="-122"/>
                <a:ea typeface="黑体" panose="02010609060101010101" pitchFamily="2" charset="-122"/>
              </a:rPr>
              <a:t>类</a:t>
            </a:r>
            <a:r>
              <a:rPr lang="zh-CN" altLang="en-US" dirty="0" smtClean="0">
                <a:latin typeface="黑体" panose="02010609060101010101" pitchFamily="2" charset="-122"/>
                <a:ea typeface="黑体" panose="02010609060101010101" pitchFamily="2" charset="-122"/>
              </a:rPr>
              <a:t>图</a:t>
            </a:r>
            <a:endParaRPr lang="en-US" altLang="zh-CN" dirty="0" smtClean="0">
              <a:latin typeface="黑体" panose="02010609060101010101" pitchFamily="2" charset="-122"/>
              <a:ea typeface="黑体" panose="02010609060101010101" pitchFamily="2" charset="-122"/>
            </a:endParaRPr>
          </a:p>
          <a:p>
            <a:r>
              <a:rPr lang="zh-CN" altLang="en-US" dirty="0" smtClean="0">
                <a:latin typeface="黑体" panose="02010609060101010101" pitchFamily="2" charset="-122"/>
                <a:ea typeface="黑体" panose="02010609060101010101" pitchFamily="2" charset="-122"/>
              </a:rPr>
              <a:t>对象图</a:t>
            </a:r>
            <a:endParaRPr lang="zh-CN" altLang="en-US" dirty="0">
              <a:latin typeface="黑体" panose="02010609060101010101" pitchFamily="2" charset="-122"/>
              <a:ea typeface="黑体" panose="02010609060101010101" pitchFamily="2" charset="-122"/>
            </a:endParaRPr>
          </a:p>
          <a:p>
            <a:r>
              <a:rPr lang="zh-CN" altLang="en-US" dirty="0">
                <a:latin typeface="黑体" panose="02010609060101010101" pitchFamily="2" charset="-122"/>
                <a:ea typeface="黑体" panose="02010609060101010101" pitchFamily="2" charset="-122"/>
              </a:rPr>
              <a:t>状态图</a:t>
            </a:r>
          </a:p>
          <a:p>
            <a:r>
              <a:rPr lang="zh-CN" altLang="en-US" dirty="0">
                <a:latin typeface="黑体" panose="02010609060101010101" pitchFamily="2" charset="-122"/>
                <a:ea typeface="黑体" panose="02010609060101010101" pitchFamily="2" charset="-122"/>
              </a:rPr>
              <a:t>顺序图</a:t>
            </a:r>
          </a:p>
          <a:p>
            <a:r>
              <a:rPr lang="zh-CN" altLang="en-US" dirty="0">
                <a:latin typeface="黑体" panose="02010609060101010101" pitchFamily="2" charset="-122"/>
                <a:ea typeface="黑体" panose="02010609060101010101" pitchFamily="2" charset="-122"/>
              </a:rPr>
              <a:t>协作</a:t>
            </a:r>
            <a:r>
              <a:rPr lang="zh-CN" altLang="en-US" dirty="0" smtClean="0">
                <a:latin typeface="黑体" panose="02010609060101010101" pitchFamily="2" charset="-122"/>
                <a:ea typeface="黑体" panose="02010609060101010101" pitchFamily="2" charset="-122"/>
              </a:rPr>
              <a:t>图</a:t>
            </a:r>
            <a:endParaRPr lang="en-US" altLang="zh-CN" dirty="0" smtClean="0">
              <a:latin typeface="黑体" panose="02010609060101010101" pitchFamily="2" charset="-122"/>
              <a:ea typeface="黑体" panose="02010609060101010101" pitchFamily="2" charset="-122"/>
            </a:endParaRPr>
          </a:p>
          <a:p>
            <a:r>
              <a:rPr lang="zh-CN" altLang="en-US" dirty="0" smtClean="0">
                <a:latin typeface="黑体" panose="02010609060101010101" pitchFamily="2" charset="-122"/>
                <a:ea typeface="黑体" panose="02010609060101010101" pitchFamily="2" charset="-122"/>
              </a:rPr>
              <a:t>活动图</a:t>
            </a:r>
            <a:endParaRPr lang="en-US" altLang="zh-CN" dirty="0" smtClean="0">
              <a:latin typeface="黑体" panose="02010609060101010101" pitchFamily="2" charset="-122"/>
              <a:ea typeface="黑体" panose="02010609060101010101" pitchFamily="2" charset="-122"/>
            </a:endParaRPr>
          </a:p>
          <a:p>
            <a:r>
              <a:rPr lang="zh-CN" altLang="en-US" dirty="0" smtClean="0">
                <a:latin typeface="黑体" panose="02010609060101010101" pitchFamily="2" charset="-122"/>
                <a:ea typeface="黑体" panose="02010609060101010101" pitchFamily="2" charset="-122"/>
              </a:rPr>
              <a:t>组件图</a:t>
            </a:r>
            <a:endParaRPr lang="en-US" altLang="zh-CN" dirty="0" smtClean="0">
              <a:latin typeface="黑体" panose="02010609060101010101" pitchFamily="2" charset="-122"/>
              <a:ea typeface="黑体" panose="02010609060101010101" pitchFamily="2" charset="-122"/>
            </a:endParaRPr>
          </a:p>
          <a:p>
            <a:r>
              <a:rPr lang="zh-CN" altLang="en-US" dirty="0" smtClean="0">
                <a:latin typeface="黑体" panose="02010609060101010101" pitchFamily="2" charset="-122"/>
                <a:ea typeface="黑体" panose="02010609060101010101" pitchFamily="2" charset="-122"/>
              </a:rPr>
              <a:t>部署</a:t>
            </a:r>
            <a:r>
              <a:rPr lang="zh-CN" altLang="en-US" dirty="0">
                <a:latin typeface="黑体" panose="02010609060101010101" pitchFamily="2" charset="-122"/>
                <a:ea typeface="黑体" panose="02010609060101010101" pitchFamily="2" charset="-122"/>
              </a:rPr>
              <a:t>图</a:t>
            </a:r>
          </a:p>
        </p:txBody>
      </p:sp>
    </p:spTree>
    <p:extLst>
      <p:ext uri="{BB962C8B-B14F-4D97-AF65-F5344CB8AC3E}">
        <p14:creationId xmlns:p14="http://schemas.microsoft.com/office/powerpoint/2010/main" val="349232863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0" name="标题 13316"/>
          <p:cNvSpPr>
            <a:spLocks noGrp="1"/>
          </p:cNvSpPr>
          <p:nvPr>
            <p:ph type="title"/>
          </p:nvPr>
        </p:nvSpPr>
        <p:spPr>
          <a:ln/>
        </p:spPr>
        <p:txBody>
          <a:bodyPr anchor="ctr"/>
          <a:lstStyle/>
          <a:p>
            <a:r>
              <a:rPr lang="en-US" altLang="zh-CN" dirty="0">
                <a:ea typeface="黑体" panose="02010609060101010101" pitchFamily="2" charset="-122"/>
              </a:rPr>
              <a:t>6</a:t>
            </a:r>
            <a:r>
              <a:rPr lang="en-US" altLang="zh-CN" dirty="0" smtClean="0">
                <a:ea typeface="黑体" panose="02010609060101010101" pitchFamily="2" charset="-122"/>
              </a:rPr>
              <a:t>.</a:t>
            </a:r>
            <a:r>
              <a:rPr lang="zh-CN" altLang="en-US" dirty="0" smtClean="0">
                <a:ea typeface="黑体" panose="02010609060101010101" pitchFamily="2" charset="-122"/>
              </a:rPr>
              <a:t>协作图</a:t>
            </a:r>
            <a:endParaRPr lang="zh-CN" altLang="en-US" dirty="0">
              <a:ea typeface="黑体" panose="02010609060101010101" pitchFamily="2" charset="-122"/>
            </a:endParaRPr>
          </a:p>
        </p:txBody>
      </p:sp>
      <p:sp>
        <p:nvSpPr>
          <p:cNvPr id="68" name="内容占位符 1"/>
          <p:cNvSpPr txBox="1">
            <a:spLocks/>
          </p:cNvSpPr>
          <p:nvPr/>
        </p:nvSpPr>
        <p:spPr>
          <a:xfrm>
            <a:off x="152400" y="1066800"/>
            <a:ext cx="7924800" cy="1426096"/>
          </a:xfrm>
          <a:prstGeom prst="rect">
            <a:avLst/>
          </a:prstGeom>
          <a:noFill/>
          <a:ln w="9525">
            <a:noFill/>
          </a:ln>
        </p:spPr>
        <p:txBody>
          <a:bodyPr anchor="t"/>
          <a:lstStyle>
            <a:lvl1pPr marL="342900" lvl="0" indent="-342900" algn="l" defTabSz="914400" eaLnBrk="1" fontAlgn="base" latinLnBrk="0" hangingPunct="1">
              <a:lnSpc>
                <a:spcPct val="100000"/>
              </a:lnSpc>
              <a:spcBef>
                <a:spcPct val="20000"/>
              </a:spcBef>
              <a:spcAft>
                <a:spcPct val="0"/>
              </a:spcAft>
              <a:buClr>
                <a:schemeClr val="tx2"/>
              </a:buClr>
              <a:buFont typeface="Wingdings" panose="05000000000000000000" pitchFamily="2" charset="2"/>
              <a:buChar char="v"/>
              <a:defRPr sz="2800" b="0" i="0" u="none" kern="1200" baseline="0">
                <a:solidFill>
                  <a:schemeClr val="tx1"/>
                </a:solidFill>
                <a:latin typeface="+mn-lt"/>
                <a:ea typeface="+mn-ea"/>
                <a:cs typeface="+mn-cs"/>
              </a:defRPr>
            </a:lvl1pPr>
            <a:lvl2pPr marL="742950" lvl="1" indent="-285750" algn="l" defTabSz="914400" eaLnBrk="1" fontAlgn="base" latinLnBrk="0" hangingPunct="1">
              <a:lnSpc>
                <a:spcPct val="100000"/>
              </a:lnSpc>
              <a:spcBef>
                <a:spcPct val="20000"/>
              </a:spcBef>
              <a:spcAft>
                <a:spcPct val="0"/>
              </a:spcAft>
              <a:buClr>
                <a:schemeClr val="accent1"/>
              </a:buClr>
              <a:buFont typeface="Wingdings" panose="05000000000000000000" pitchFamily="2" charset="2"/>
              <a:buChar char="§"/>
              <a:defRPr sz="2600" b="0" i="0" u="none" kern="1200" baseline="0">
                <a:solidFill>
                  <a:schemeClr val="tx1"/>
                </a:solidFill>
                <a:latin typeface="+mn-lt"/>
                <a:ea typeface="+mn-ea"/>
                <a:cs typeface="+mn-cs"/>
              </a:defRPr>
            </a:lvl2pPr>
            <a:lvl3pPr marL="1143000" lvl="2" indent="-228600" algn="l" defTabSz="914400" eaLnBrk="1" fontAlgn="base" latinLnBrk="0" hangingPunct="1">
              <a:lnSpc>
                <a:spcPct val="100000"/>
              </a:lnSpc>
              <a:spcBef>
                <a:spcPct val="20000"/>
              </a:spcBef>
              <a:spcAft>
                <a:spcPct val="0"/>
              </a:spcAft>
              <a:buClr>
                <a:schemeClr val="accent2"/>
              </a:buClr>
              <a:buFont typeface="Wingdings" panose="05000000000000000000" pitchFamily="2" charset="2"/>
              <a:buChar char="•"/>
              <a:defRPr sz="2400" b="0" i="0" u="none" kern="1200" baseline="0">
                <a:solidFill>
                  <a:schemeClr val="tx1"/>
                </a:solidFill>
                <a:latin typeface="+mn-lt"/>
                <a:ea typeface="+mn-ea"/>
                <a:cs typeface="+mn-cs"/>
              </a:defRPr>
            </a:lvl3pPr>
            <a:lvl4pPr marL="1600200" lvl="3" indent="-228600" algn="l" defTabSz="914400" eaLnBrk="1" fontAlgn="base" latinLnBrk="0" hangingPunct="1">
              <a:lnSpc>
                <a:spcPct val="100000"/>
              </a:lnSpc>
              <a:spcBef>
                <a:spcPct val="20000"/>
              </a:spcBef>
              <a:spcAft>
                <a:spcPct val="0"/>
              </a:spcAft>
              <a:buFont typeface="Wingdings" panose="05000000000000000000" pitchFamily="2" charset="2"/>
              <a:buChar char="–"/>
              <a:defRPr sz="2000" b="0" i="0" u="none" kern="1200" baseline="0">
                <a:solidFill>
                  <a:schemeClr val="tx1"/>
                </a:solidFill>
                <a:latin typeface="+mn-lt"/>
                <a:ea typeface="+mn-ea"/>
                <a:cs typeface="+mn-cs"/>
              </a:defRPr>
            </a:lvl4pPr>
            <a:lvl5pPr marL="2057400" lvl="4" indent="-228600" algn="l" defTabSz="914400" eaLnBrk="1" fontAlgn="base" latinLnBrk="0" hangingPunct="1">
              <a:lnSpc>
                <a:spcPct val="100000"/>
              </a:lnSpc>
              <a:spcBef>
                <a:spcPct val="20000"/>
              </a:spcBef>
              <a:spcAft>
                <a:spcPct val="0"/>
              </a:spcAft>
              <a:buFont typeface="Wingdings" panose="05000000000000000000" pitchFamily="2" charset="2"/>
              <a:buChar char="»"/>
              <a:defRPr sz="2000" b="0" i="0" u="none" kern="1200" baseline="0">
                <a:solidFill>
                  <a:schemeClr val="tx1"/>
                </a:solidFill>
                <a:latin typeface="+mn-lt"/>
                <a:ea typeface="+mn-ea"/>
                <a:cs typeface="+mn-cs"/>
              </a:defRPr>
            </a:lvl5pPr>
            <a:lvl6pPr marL="2514600" lvl="5" indent="-228600" algn="l" defTabSz="914400" eaLnBrk="1" fontAlgn="base" latinLnBrk="0" hangingPunct="1">
              <a:lnSpc>
                <a:spcPct val="100000"/>
              </a:lnSpc>
              <a:spcBef>
                <a:spcPct val="20000"/>
              </a:spcBef>
              <a:spcAft>
                <a:spcPct val="0"/>
              </a:spcAft>
              <a:buFont typeface="Wingdings" panose="05000000000000000000" pitchFamily="2" charset="2"/>
              <a:buChar char="»"/>
              <a:defRPr sz="2000" b="0" i="0" u="none" kern="1200" baseline="0">
                <a:solidFill>
                  <a:schemeClr val="tx1"/>
                </a:solidFill>
                <a:latin typeface="+mn-lt"/>
                <a:ea typeface="+mn-ea"/>
                <a:cs typeface="+mn-cs"/>
              </a:defRPr>
            </a:lvl6pPr>
            <a:lvl7pPr marL="2971800" lvl="6" indent="-228600" algn="l" defTabSz="914400" eaLnBrk="1" fontAlgn="base" latinLnBrk="0" hangingPunct="1">
              <a:lnSpc>
                <a:spcPct val="100000"/>
              </a:lnSpc>
              <a:spcBef>
                <a:spcPct val="20000"/>
              </a:spcBef>
              <a:spcAft>
                <a:spcPct val="0"/>
              </a:spcAft>
              <a:buFont typeface="Wingdings" panose="05000000000000000000" pitchFamily="2" charset="2"/>
              <a:buChar char="»"/>
              <a:defRPr sz="2000" b="0" i="0" u="none" kern="1200" baseline="0">
                <a:solidFill>
                  <a:schemeClr val="tx1"/>
                </a:solidFill>
                <a:latin typeface="+mn-lt"/>
                <a:ea typeface="+mn-ea"/>
                <a:cs typeface="+mn-cs"/>
              </a:defRPr>
            </a:lvl7pPr>
            <a:lvl8pPr marL="3429000" lvl="7" indent="-228600" algn="l" defTabSz="914400" eaLnBrk="1" fontAlgn="base" latinLnBrk="0" hangingPunct="1">
              <a:lnSpc>
                <a:spcPct val="100000"/>
              </a:lnSpc>
              <a:spcBef>
                <a:spcPct val="20000"/>
              </a:spcBef>
              <a:spcAft>
                <a:spcPct val="0"/>
              </a:spcAft>
              <a:buFont typeface="Wingdings" panose="05000000000000000000" pitchFamily="2" charset="2"/>
              <a:buChar char="»"/>
              <a:defRPr sz="2000" b="0" i="0" u="none" kern="1200" baseline="0">
                <a:solidFill>
                  <a:schemeClr val="tx1"/>
                </a:solidFill>
                <a:latin typeface="+mn-lt"/>
                <a:ea typeface="+mn-ea"/>
                <a:cs typeface="+mn-cs"/>
              </a:defRPr>
            </a:lvl8pPr>
            <a:lvl9pPr marL="3886200" lvl="8" indent="-228600" algn="l" defTabSz="914400" eaLnBrk="1" fontAlgn="base" latinLnBrk="0" hangingPunct="1">
              <a:lnSpc>
                <a:spcPct val="100000"/>
              </a:lnSpc>
              <a:spcBef>
                <a:spcPct val="20000"/>
              </a:spcBef>
              <a:spcAft>
                <a:spcPct val="0"/>
              </a:spcAft>
              <a:buFont typeface="Wingdings" panose="05000000000000000000" pitchFamily="2" charset="2"/>
              <a:buChar char="»"/>
              <a:defRPr sz="2000" b="0" i="0" u="none" kern="1200" baseline="0">
                <a:solidFill>
                  <a:schemeClr val="tx1"/>
                </a:solidFill>
                <a:latin typeface="+mn-lt"/>
                <a:ea typeface="+mn-ea"/>
                <a:cs typeface="+mn-cs"/>
              </a:defRPr>
            </a:lvl9pPr>
          </a:lstStyle>
          <a:p>
            <a:r>
              <a:rPr lang="zh-CN" altLang="en-US" b="1" dirty="0" smtClean="0"/>
              <a:t>定义</a:t>
            </a:r>
            <a:r>
              <a:rPr lang="zh-CN" altLang="en-US" dirty="0" smtClean="0"/>
              <a:t>：描述系统的行为是如何由系统的成分协作实现的图。（强调</a:t>
            </a:r>
            <a:r>
              <a:rPr lang="zh-CN" altLang="en-US" b="1" dirty="0" smtClean="0"/>
              <a:t>参与交互的对象组织</a:t>
            </a:r>
            <a:r>
              <a:rPr lang="zh-CN" altLang="en-US" dirty="0" smtClean="0"/>
              <a:t>）</a:t>
            </a:r>
            <a:endParaRPr lang="en-US" altLang="zh-CN" dirty="0" smtClean="0"/>
          </a:p>
          <a:p>
            <a:r>
              <a:rPr lang="zh-CN" altLang="en-US" b="1" dirty="0" smtClean="0"/>
              <a:t>建模元素</a:t>
            </a:r>
            <a:r>
              <a:rPr lang="zh-CN" altLang="en-US" dirty="0" smtClean="0"/>
              <a:t>：对象，消息（与顺序图一致），链</a:t>
            </a:r>
            <a:endParaRPr lang="zh-CN" altLang="en-US" dirty="0"/>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标题 14337"/>
          <p:cNvSpPr>
            <a:spLocks noGrp="1"/>
          </p:cNvSpPr>
          <p:nvPr>
            <p:ph type="title"/>
          </p:nvPr>
        </p:nvSpPr>
        <p:spPr>
          <a:ln/>
        </p:spPr>
        <p:txBody>
          <a:bodyPr anchor="ctr"/>
          <a:lstStyle/>
          <a:p>
            <a:r>
              <a:rPr lang="en-US" altLang="zh-CN" dirty="0">
                <a:ea typeface="黑体" panose="02010609060101010101" pitchFamily="2" charset="-122"/>
              </a:rPr>
              <a:t>6</a:t>
            </a:r>
            <a:r>
              <a:rPr lang="en-US" altLang="zh-CN" dirty="0" smtClean="0">
                <a:ea typeface="黑体" panose="02010609060101010101" pitchFamily="2" charset="-122"/>
              </a:rPr>
              <a:t>.</a:t>
            </a:r>
            <a:r>
              <a:rPr lang="zh-CN" altLang="en-US" dirty="0" smtClean="0">
                <a:ea typeface="黑体" panose="02010609060101010101" pitchFamily="2" charset="-122"/>
              </a:rPr>
              <a:t>协作图</a:t>
            </a:r>
            <a:endParaRPr lang="zh-CN" altLang="en-US" dirty="0">
              <a:ea typeface="黑体" panose="02010609060101010101" pitchFamily="2" charset="-122"/>
            </a:endParaRPr>
          </a:p>
        </p:txBody>
      </p:sp>
      <p:sp>
        <p:nvSpPr>
          <p:cNvPr id="15362" name="文本占位符 14338"/>
          <p:cNvSpPr>
            <a:spLocks noGrp="1"/>
          </p:cNvSpPr>
          <p:nvPr>
            <p:ph idx="1"/>
          </p:nvPr>
        </p:nvSpPr>
        <p:spPr>
          <a:xfrm>
            <a:off x="395536" y="1124744"/>
            <a:ext cx="6696744" cy="2880320"/>
          </a:xfrm>
          <a:ln/>
        </p:spPr>
        <p:txBody>
          <a:bodyPr anchor="t"/>
          <a:lstStyle/>
          <a:p>
            <a:pPr>
              <a:lnSpc>
                <a:spcPct val="90000"/>
              </a:lnSpc>
            </a:pPr>
            <a:r>
              <a:rPr lang="zh-CN" altLang="en-US" sz="2400" dirty="0" smtClean="0">
                <a:ea typeface="黑体" panose="02010609060101010101" pitchFamily="2" charset="-122"/>
              </a:rPr>
              <a:t>与顺序图的比较：</a:t>
            </a:r>
            <a:endParaRPr lang="en-US" altLang="zh-CN" sz="2400" dirty="0" smtClean="0">
              <a:ea typeface="黑体" panose="02010609060101010101" pitchFamily="2" charset="-122"/>
            </a:endParaRPr>
          </a:p>
          <a:p>
            <a:pPr marL="0" indent="0">
              <a:lnSpc>
                <a:spcPct val="90000"/>
              </a:lnSpc>
              <a:buNone/>
            </a:pPr>
            <a:r>
              <a:rPr lang="en-US" altLang="zh-CN" sz="2400" dirty="0">
                <a:ea typeface="黑体" panose="02010609060101010101" pitchFamily="2" charset="-122"/>
              </a:rPr>
              <a:t> </a:t>
            </a:r>
            <a:r>
              <a:rPr lang="en-US" altLang="zh-CN" sz="2400" dirty="0" smtClean="0">
                <a:ea typeface="黑体" panose="02010609060101010101" pitchFamily="2" charset="-122"/>
              </a:rPr>
              <a:t>       1 </a:t>
            </a:r>
            <a:r>
              <a:rPr lang="zh-CN" altLang="en-US" sz="2400" dirty="0" smtClean="0">
                <a:ea typeface="黑体" panose="02010609060101010101" pitchFamily="2" charset="-122"/>
              </a:rPr>
              <a:t>没有对象生命和控制焦点</a:t>
            </a:r>
            <a:endParaRPr lang="en-US" altLang="zh-CN" sz="2400" dirty="0" smtClean="0">
              <a:ea typeface="黑体" panose="02010609060101010101" pitchFamily="2" charset="-122"/>
            </a:endParaRPr>
          </a:p>
          <a:p>
            <a:pPr marL="0" indent="0">
              <a:lnSpc>
                <a:spcPct val="90000"/>
              </a:lnSpc>
              <a:buNone/>
            </a:pPr>
            <a:r>
              <a:rPr lang="en-US" altLang="zh-CN" sz="2400" dirty="0">
                <a:ea typeface="黑体" panose="02010609060101010101" pitchFamily="2" charset="-122"/>
              </a:rPr>
              <a:t> </a:t>
            </a:r>
            <a:r>
              <a:rPr lang="en-US" altLang="zh-CN" sz="2400" dirty="0" smtClean="0">
                <a:ea typeface="黑体" panose="02010609060101010101" pitchFamily="2" charset="-122"/>
              </a:rPr>
              <a:t>       2 </a:t>
            </a:r>
            <a:r>
              <a:rPr lang="zh-CN" altLang="en-US" sz="2400" dirty="0" smtClean="0">
                <a:ea typeface="黑体" panose="02010609060101010101" pitchFamily="2" charset="-122"/>
              </a:rPr>
              <a:t>消息必须要有消息顺序号</a:t>
            </a:r>
            <a:endParaRPr lang="en-US" altLang="zh-CN" sz="2400" dirty="0" smtClean="0">
              <a:ea typeface="黑体" panose="02010609060101010101" pitchFamily="2" charset="-122"/>
            </a:endParaRPr>
          </a:p>
          <a:p>
            <a:pPr marL="0" indent="0">
              <a:lnSpc>
                <a:spcPct val="90000"/>
              </a:lnSpc>
              <a:buNone/>
            </a:pPr>
            <a:r>
              <a:rPr lang="en-US" altLang="zh-CN" sz="2400" dirty="0">
                <a:ea typeface="黑体" panose="02010609060101010101" pitchFamily="2" charset="-122"/>
              </a:rPr>
              <a:t> </a:t>
            </a:r>
            <a:r>
              <a:rPr lang="en-US" altLang="zh-CN" sz="2400" dirty="0" smtClean="0">
                <a:ea typeface="黑体" panose="02010609060101010101" pitchFamily="2" charset="-122"/>
              </a:rPr>
              <a:t>       3 </a:t>
            </a:r>
            <a:r>
              <a:rPr lang="zh-CN" altLang="en-US" sz="2400" dirty="0" smtClean="0">
                <a:ea typeface="黑体" panose="02010609060101010101" pitchFamily="2" charset="-122"/>
              </a:rPr>
              <a:t>并发控制流方面稍强</a:t>
            </a:r>
            <a:endParaRPr lang="en-US" altLang="zh-CN" sz="2400" dirty="0" smtClean="0">
              <a:ea typeface="黑体" panose="02010609060101010101" pitchFamily="2" charset="-122"/>
            </a:endParaRPr>
          </a:p>
          <a:p>
            <a:pPr marL="0" indent="0">
              <a:lnSpc>
                <a:spcPct val="90000"/>
              </a:lnSpc>
              <a:buNone/>
            </a:pPr>
            <a:r>
              <a:rPr lang="en-US" altLang="zh-CN" sz="2400" dirty="0">
                <a:ea typeface="黑体" panose="02010609060101010101" pitchFamily="2" charset="-122"/>
              </a:rPr>
              <a:t> </a:t>
            </a:r>
            <a:r>
              <a:rPr lang="en-US" altLang="zh-CN" sz="2400" dirty="0" smtClean="0">
                <a:ea typeface="黑体" panose="02010609060101010101" pitchFamily="2" charset="-122"/>
              </a:rPr>
              <a:t>       4 </a:t>
            </a:r>
            <a:r>
              <a:rPr lang="zh-CN" altLang="en-US" sz="2400" dirty="0" smtClean="0">
                <a:ea typeface="黑体" panose="02010609060101010101" pitchFamily="2" charset="-122"/>
              </a:rPr>
              <a:t>有链的概念，用来连接对象</a:t>
            </a:r>
            <a:endParaRPr lang="en-US" altLang="zh-CN" sz="2400" dirty="0" smtClean="0">
              <a:ea typeface="黑体" panose="02010609060101010101" pitchFamily="2" charset="-122"/>
            </a:endParaRPr>
          </a:p>
          <a:p>
            <a:pPr>
              <a:lnSpc>
                <a:spcPct val="90000"/>
              </a:lnSpc>
            </a:pPr>
            <a:endParaRPr lang="zh-CN" altLang="en-US" sz="2400" dirty="0">
              <a:ea typeface="黑体" panose="02010609060101010101" pitchFamily="2" charset="-122"/>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标题 14337"/>
          <p:cNvSpPr>
            <a:spLocks noGrp="1"/>
          </p:cNvSpPr>
          <p:nvPr>
            <p:ph type="title"/>
          </p:nvPr>
        </p:nvSpPr>
        <p:spPr>
          <a:ln/>
        </p:spPr>
        <p:txBody>
          <a:bodyPr anchor="ctr"/>
          <a:lstStyle/>
          <a:p>
            <a:r>
              <a:rPr lang="en-US" altLang="zh-CN" dirty="0">
                <a:ea typeface="黑体" panose="02010609060101010101" pitchFamily="2" charset="-122"/>
              </a:rPr>
              <a:t>6</a:t>
            </a:r>
            <a:r>
              <a:rPr lang="en-US" altLang="zh-CN" dirty="0" smtClean="0">
                <a:ea typeface="黑体" panose="02010609060101010101" pitchFamily="2" charset="-122"/>
              </a:rPr>
              <a:t>.</a:t>
            </a:r>
            <a:r>
              <a:rPr lang="zh-CN" altLang="en-US" dirty="0" smtClean="0">
                <a:ea typeface="黑体" panose="02010609060101010101" pitchFamily="2" charset="-122"/>
              </a:rPr>
              <a:t>协作图</a:t>
            </a:r>
            <a:endParaRPr lang="zh-CN" altLang="en-US" dirty="0">
              <a:ea typeface="黑体" panose="02010609060101010101" pitchFamily="2" charset="-122"/>
            </a:endParaRPr>
          </a:p>
        </p:txBody>
      </p:sp>
      <p:pic>
        <p:nvPicPr>
          <p:cNvPr id="2" name="图片 1"/>
          <p:cNvPicPr>
            <a:picLocks noChangeAspect="1"/>
          </p:cNvPicPr>
          <p:nvPr/>
        </p:nvPicPr>
        <p:blipFill>
          <a:blip r:embed="rId2"/>
          <a:stretch>
            <a:fillRect/>
          </a:stretch>
        </p:blipFill>
        <p:spPr>
          <a:xfrm>
            <a:off x="178439" y="1094571"/>
            <a:ext cx="7611537" cy="5763429"/>
          </a:xfrm>
          <a:prstGeom prst="rect">
            <a:avLst/>
          </a:prstGeom>
        </p:spPr>
      </p:pic>
    </p:spTree>
    <p:extLst>
      <p:ext uri="{BB962C8B-B14F-4D97-AF65-F5344CB8AC3E}">
        <p14:creationId xmlns:p14="http://schemas.microsoft.com/office/powerpoint/2010/main" val="45915461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标题 14337"/>
          <p:cNvSpPr>
            <a:spLocks noGrp="1"/>
          </p:cNvSpPr>
          <p:nvPr>
            <p:ph type="title"/>
          </p:nvPr>
        </p:nvSpPr>
        <p:spPr>
          <a:ln/>
        </p:spPr>
        <p:txBody>
          <a:bodyPr anchor="ctr"/>
          <a:lstStyle/>
          <a:p>
            <a:r>
              <a:rPr lang="zh-CN" altLang="en-US" dirty="0" smtClean="0">
                <a:ea typeface="黑体" panose="02010609060101010101" pitchFamily="2" charset="-122"/>
              </a:rPr>
              <a:t>提问：</a:t>
            </a:r>
            <a:endParaRPr lang="zh-CN" altLang="en-US" dirty="0">
              <a:ea typeface="黑体" panose="02010609060101010101" pitchFamily="2" charset="-122"/>
            </a:endParaRPr>
          </a:p>
        </p:txBody>
      </p:sp>
      <p:sp>
        <p:nvSpPr>
          <p:cNvPr id="3" name="TextBox 2"/>
          <p:cNvSpPr txBox="1"/>
          <p:nvPr/>
        </p:nvSpPr>
        <p:spPr>
          <a:xfrm>
            <a:off x="611560" y="1772816"/>
            <a:ext cx="4176464" cy="523220"/>
          </a:xfrm>
          <a:prstGeom prst="rect">
            <a:avLst/>
          </a:prstGeom>
          <a:noFill/>
        </p:spPr>
        <p:txBody>
          <a:bodyPr wrap="square" rtlCol="0">
            <a:spAutoFit/>
          </a:bodyPr>
          <a:lstStyle/>
          <a:p>
            <a:r>
              <a:rPr lang="zh-CN" altLang="en-US" sz="2800" b="1" dirty="0" smtClean="0"/>
              <a:t>哪两种图之间能相互转换？</a:t>
            </a:r>
            <a:endParaRPr lang="zh-CN" altLang="en-US" sz="2800" b="1" dirty="0"/>
          </a:p>
        </p:txBody>
      </p:sp>
    </p:spTree>
    <p:extLst>
      <p:ext uri="{BB962C8B-B14F-4D97-AF65-F5344CB8AC3E}">
        <p14:creationId xmlns:p14="http://schemas.microsoft.com/office/powerpoint/2010/main" val="1448562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标题 14337"/>
          <p:cNvSpPr>
            <a:spLocks noGrp="1"/>
          </p:cNvSpPr>
          <p:nvPr>
            <p:ph type="title"/>
          </p:nvPr>
        </p:nvSpPr>
        <p:spPr>
          <a:ln/>
        </p:spPr>
        <p:txBody>
          <a:bodyPr anchor="ctr"/>
          <a:lstStyle/>
          <a:p>
            <a:r>
              <a:rPr lang="en-US" altLang="zh-CN" dirty="0">
                <a:ea typeface="黑体" panose="02010609060101010101" pitchFamily="2" charset="-122"/>
              </a:rPr>
              <a:t>7</a:t>
            </a:r>
            <a:r>
              <a:rPr lang="en-US" altLang="zh-CN" dirty="0" smtClean="0">
                <a:ea typeface="黑体" panose="02010609060101010101" pitchFamily="2" charset="-122"/>
              </a:rPr>
              <a:t>.</a:t>
            </a:r>
            <a:r>
              <a:rPr lang="zh-CN" altLang="en-US" dirty="0">
                <a:ea typeface="黑体" panose="02010609060101010101" pitchFamily="2" charset="-122"/>
              </a:rPr>
              <a:t>活动</a:t>
            </a:r>
            <a:r>
              <a:rPr lang="zh-CN" altLang="en-US" dirty="0" smtClean="0">
                <a:ea typeface="黑体" panose="02010609060101010101" pitchFamily="2" charset="-122"/>
              </a:rPr>
              <a:t>图</a:t>
            </a:r>
            <a:endParaRPr lang="zh-CN" altLang="en-US" dirty="0">
              <a:ea typeface="黑体" panose="02010609060101010101" pitchFamily="2" charset="-122"/>
            </a:endParaRPr>
          </a:p>
        </p:txBody>
      </p:sp>
      <p:sp>
        <p:nvSpPr>
          <p:cNvPr id="15362" name="文本占位符 14338"/>
          <p:cNvSpPr>
            <a:spLocks noGrp="1"/>
          </p:cNvSpPr>
          <p:nvPr>
            <p:ph idx="1"/>
          </p:nvPr>
        </p:nvSpPr>
        <p:spPr>
          <a:xfrm>
            <a:off x="395536" y="1124744"/>
            <a:ext cx="6696744" cy="2880320"/>
          </a:xfrm>
          <a:ln/>
        </p:spPr>
        <p:txBody>
          <a:bodyPr anchor="t"/>
          <a:lstStyle/>
          <a:p>
            <a:r>
              <a:rPr lang="zh-CN" altLang="en-US" sz="1800" dirty="0"/>
              <a:t>活动图的组成元素 </a:t>
            </a:r>
            <a:r>
              <a:rPr lang="en-US" altLang="zh-CN" sz="1800" dirty="0"/>
              <a:t>Activity Diagram Element	</a:t>
            </a:r>
          </a:p>
          <a:p>
            <a:r>
              <a:rPr lang="en-US" altLang="zh-CN" sz="1800" dirty="0"/>
              <a:t>1</a:t>
            </a:r>
            <a:r>
              <a:rPr lang="zh-CN" altLang="en-US" sz="1800" dirty="0"/>
              <a:t>、活动状态图（</a:t>
            </a:r>
            <a:r>
              <a:rPr lang="en-US" altLang="zh-CN" sz="1800" dirty="0"/>
              <a:t>Activity</a:t>
            </a:r>
            <a:r>
              <a:rPr lang="zh-CN" altLang="en-US" sz="1800" dirty="0"/>
              <a:t>）</a:t>
            </a:r>
            <a:endParaRPr lang="en-US" altLang="zh-CN" sz="1800" dirty="0"/>
          </a:p>
          <a:p>
            <a:r>
              <a:rPr lang="en-US" altLang="zh-CN" sz="1800" dirty="0"/>
              <a:t>2</a:t>
            </a:r>
            <a:r>
              <a:rPr lang="zh-CN" altLang="en-US" sz="1800" dirty="0"/>
              <a:t>、动作状态（</a:t>
            </a:r>
            <a:r>
              <a:rPr lang="en-US" altLang="zh-CN" sz="1800" dirty="0"/>
              <a:t>Actions)</a:t>
            </a:r>
          </a:p>
          <a:p>
            <a:r>
              <a:rPr lang="en-US" altLang="zh-CN" sz="1800" dirty="0"/>
              <a:t>3</a:t>
            </a:r>
            <a:r>
              <a:rPr lang="zh-CN" altLang="en-US" sz="1800" dirty="0"/>
              <a:t>、动作状态约束（</a:t>
            </a:r>
            <a:r>
              <a:rPr lang="en-US" altLang="zh-CN" sz="1800" dirty="0"/>
              <a:t>Action Constraints</a:t>
            </a:r>
            <a:r>
              <a:rPr lang="zh-CN" altLang="en-US" sz="1800" dirty="0"/>
              <a:t>）</a:t>
            </a:r>
            <a:endParaRPr lang="en-US" altLang="zh-CN" sz="1800" dirty="0"/>
          </a:p>
          <a:p>
            <a:r>
              <a:rPr lang="en-US" altLang="zh-CN" sz="1800" dirty="0"/>
              <a:t>4</a:t>
            </a:r>
            <a:r>
              <a:rPr lang="zh-CN" altLang="en-US" sz="1800" dirty="0"/>
              <a:t>、动作流（</a:t>
            </a:r>
            <a:r>
              <a:rPr lang="en-US" altLang="zh-CN" sz="1800" dirty="0"/>
              <a:t>Control Flow</a:t>
            </a:r>
            <a:r>
              <a:rPr lang="zh-CN" altLang="en-US" sz="1800" dirty="0"/>
              <a:t>）</a:t>
            </a:r>
            <a:endParaRPr lang="en-US" altLang="zh-CN" sz="1800" dirty="0"/>
          </a:p>
          <a:p>
            <a:r>
              <a:rPr lang="en-US" altLang="zh-CN" sz="1800" dirty="0"/>
              <a:t>5</a:t>
            </a:r>
            <a:r>
              <a:rPr lang="zh-CN" altLang="en-US" sz="1800" dirty="0"/>
              <a:t>、开始节点（</a:t>
            </a:r>
            <a:r>
              <a:rPr lang="en-US" altLang="zh-CN" sz="1800" dirty="0"/>
              <a:t>Initial Node</a:t>
            </a:r>
            <a:r>
              <a:rPr lang="zh-CN" altLang="en-US" sz="1800" dirty="0"/>
              <a:t>）</a:t>
            </a:r>
            <a:endParaRPr lang="en-US" altLang="zh-CN" sz="1800" dirty="0"/>
          </a:p>
          <a:p>
            <a:r>
              <a:rPr lang="en-US" altLang="zh-CN" sz="1800" dirty="0"/>
              <a:t>6</a:t>
            </a:r>
            <a:r>
              <a:rPr lang="zh-CN" altLang="en-US" sz="1800" dirty="0"/>
              <a:t>、终止节点（</a:t>
            </a:r>
            <a:r>
              <a:rPr lang="en-US" altLang="zh-CN" sz="1800" dirty="0"/>
              <a:t>Final Node</a:t>
            </a:r>
            <a:r>
              <a:rPr lang="zh-CN" altLang="en-US" sz="1800" dirty="0"/>
              <a:t>）</a:t>
            </a:r>
            <a:endParaRPr lang="en-US" altLang="zh-CN" sz="1800" dirty="0"/>
          </a:p>
          <a:p>
            <a:r>
              <a:rPr lang="en-US" altLang="zh-CN" sz="1800" dirty="0"/>
              <a:t>7</a:t>
            </a:r>
            <a:r>
              <a:rPr lang="zh-CN" altLang="en-US" sz="1800" dirty="0"/>
              <a:t>、对象（</a:t>
            </a:r>
            <a:r>
              <a:rPr lang="en-US" altLang="zh-CN" sz="1800" dirty="0"/>
              <a:t>Objects</a:t>
            </a:r>
            <a:r>
              <a:rPr lang="zh-CN" altLang="en-US" sz="1800" dirty="0"/>
              <a:t>）</a:t>
            </a:r>
            <a:endParaRPr lang="en-US" altLang="zh-CN" sz="1800" dirty="0"/>
          </a:p>
          <a:p>
            <a:r>
              <a:rPr lang="en-US" altLang="zh-CN" sz="1800" dirty="0"/>
              <a:t>8</a:t>
            </a:r>
            <a:r>
              <a:rPr lang="zh-CN" altLang="en-US" sz="1800" dirty="0"/>
              <a:t>、数据存储对象（</a:t>
            </a:r>
            <a:r>
              <a:rPr lang="en-US" altLang="zh-CN" sz="1800" dirty="0" err="1"/>
              <a:t>DataStore</a:t>
            </a:r>
            <a:r>
              <a:rPr lang="zh-CN" altLang="en-US" sz="1800" dirty="0"/>
              <a:t>）</a:t>
            </a:r>
            <a:endParaRPr lang="en-US" altLang="zh-CN" sz="1800" dirty="0"/>
          </a:p>
          <a:p>
            <a:r>
              <a:rPr lang="en-US" altLang="zh-CN" sz="1800" dirty="0"/>
              <a:t>9</a:t>
            </a:r>
            <a:r>
              <a:rPr lang="zh-CN" altLang="en-US" sz="1800" dirty="0"/>
              <a:t>、对象流（</a:t>
            </a:r>
            <a:r>
              <a:rPr lang="en-US" altLang="zh-CN" sz="1800" dirty="0"/>
              <a:t>Object Flows</a:t>
            </a:r>
            <a:r>
              <a:rPr lang="zh-CN" altLang="en-US" sz="1800" dirty="0"/>
              <a:t>）</a:t>
            </a:r>
            <a:endParaRPr lang="en-US" altLang="zh-CN" sz="1800" dirty="0"/>
          </a:p>
          <a:p>
            <a:r>
              <a:rPr lang="en-US" altLang="zh-CN" sz="1800" dirty="0"/>
              <a:t>10</a:t>
            </a:r>
            <a:r>
              <a:rPr lang="zh-CN" altLang="en-US" sz="1800" dirty="0"/>
              <a:t>、分支与合并（</a:t>
            </a:r>
            <a:r>
              <a:rPr lang="en-US" altLang="zh-CN" sz="1800" dirty="0"/>
              <a:t>Decision and Merge Nodes</a:t>
            </a:r>
            <a:r>
              <a:rPr lang="zh-CN" altLang="en-US" sz="1800" dirty="0"/>
              <a:t>）</a:t>
            </a:r>
            <a:endParaRPr lang="en-US" altLang="zh-CN" sz="1800" dirty="0"/>
          </a:p>
          <a:p>
            <a:r>
              <a:rPr lang="en-US" altLang="zh-CN" sz="1800" dirty="0"/>
              <a:t>11</a:t>
            </a:r>
            <a:r>
              <a:rPr lang="zh-CN" altLang="en-US" sz="1800" dirty="0"/>
              <a:t>、分叉与汇合（</a:t>
            </a:r>
            <a:r>
              <a:rPr lang="en-US" altLang="zh-CN" sz="1800" dirty="0"/>
              <a:t>Fork and Join Nodes</a:t>
            </a:r>
            <a:r>
              <a:rPr lang="zh-CN" altLang="en-US" sz="1800" dirty="0"/>
              <a:t>）</a:t>
            </a:r>
            <a:endParaRPr lang="en-US" altLang="zh-CN" sz="1800" dirty="0"/>
          </a:p>
          <a:p>
            <a:r>
              <a:rPr lang="en-US" altLang="zh-CN" sz="1800" dirty="0"/>
              <a:t>12</a:t>
            </a:r>
            <a:r>
              <a:rPr lang="zh-CN" altLang="en-US" sz="1800" dirty="0"/>
              <a:t>、异常处理（</a:t>
            </a:r>
            <a:r>
              <a:rPr lang="en-US" altLang="zh-CN" sz="1800" dirty="0"/>
              <a:t>Exception Handler</a:t>
            </a:r>
            <a:r>
              <a:rPr lang="zh-CN" altLang="en-US" sz="1800" dirty="0"/>
              <a:t>）</a:t>
            </a:r>
            <a:endParaRPr lang="en-US" altLang="zh-CN" sz="1800" dirty="0"/>
          </a:p>
          <a:p>
            <a:r>
              <a:rPr lang="en-US" altLang="zh-CN" sz="1800" dirty="0"/>
              <a:t>13</a:t>
            </a:r>
            <a:r>
              <a:rPr lang="zh-CN" altLang="en-US" sz="1800" dirty="0"/>
              <a:t>、活动中断区域（</a:t>
            </a:r>
            <a:r>
              <a:rPr lang="en-US" altLang="zh-CN" sz="1800" dirty="0"/>
              <a:t>Interruptible Activity Region</a:t>
            </a:r>
            <a:r>
              <a:rPr lang="zh-CN" altLang="en-US" sz="1800" dirty="0"/>
              <a:t>）</a:t>
            </a:r>
            <a:endParaRPr lang="en-US" altLang="zh-CN" sz="1800" dirty="0"/>
          </a:p>
          <a:p>
            <a:r>
              <a:rPr lang="en-US" altLang="zh-CN" sz="1800" dirty="0"/>
              <a:t>14</a:t>
            </a:r>
            <a:r>
              <a:rPr lang="zh-CN" altLang="en-US" sz="1800" dirty="0"/>
              <a:t>、泳道（</a:t>
            </a:r>
            <a:r>
              <a:rPr lang="en-US" altLang="zh-CN" sz="1800" dirty="0"/>
              <a:t>Partition</a:t>
            </a:r>
            <a:r>
              <a:rPr lang="zh-CN" altLang="en-US" sz="1800" dirty="0"/>
              <a:t>）</a:t>
            </a:r>
            <a:endParaRPr lang="en-US" altLang="zh-CN" sz="1800" dirty="0"/>
          </a:p>
          <a:p>
            <a:pPr>
              <a:lnSpc>
                <a:spcPct val="90000"/>
              </a:lnSpc>
            </a:pPr>
            <a:endParaRPr lang="zh-CN" altLang="en-US" sz="2400" dirty="0">
              <a:ea typeface="黑体" panose="02010609060101010101" pitchFamily="2" charset="-122"/>
            </a:endParaRPr>
          </a:p>
        </p:txBody>
      </p:sp>
    </p:spTree>
    <p:extLst>
      <p:ext uri="{BB962C8B-B14F-4D97-AF65-F5344CB8AC3E}">
        <p14:creationId xmlns:p14="http://schemas.microsoft.com/office/powerpoint/2010/main" val="104197292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标题 14337"/>
          <p:cNvSpPr>
            <a:spLocks noGrp="1"/>
          </p:cNvSpPr>
          <p:nvPr>
            <p:ph type="title"/>
          </p:nvPr>
        </p:nvSpPr>
        <p:spPr>
          <a:ln/>
        </p:spPr>
        <p:txBody>
          <a:bodyPr anchor="ctr"/>
          <a:lstStyle/>
          <a:p>
            <a:r>
              <a:rPr lang="en-US" altLang="zh-CN" dirty="0">
                <a:ea typeface="黑体" panose="02010609060101010101" pitchFamily="2" charset="-122"/>
              </a:rPr>
              <a:t>7</a:t>
            </a:r>
            <a:r>
              <a:rPr lang="en-US" altLang="zh-CN" dirty="0" smtClean="0">
                <a:ea typeface="黑体" panose="02010609060101010101" pitchFamily="2" charset="-122"/>
              </a:rPr>
              <a:t>.</a:t>
            </a:r>
            <a:r>
              <a:rPr lang="zh-CN" altLang="en-US" dirty="0" smtClean="0">
                <a:ea typeface="黑体" panose="02010609060101010101" pitchFamily="2" charset="-122"/>
              </a:rPr>
              <a:t>活动图</a:t>
            </a:r>
            <a:endParaRPr lang="zh-CN" altLang="en-US" dirty="0">
              <a:ea typeface="黑体" panose="02010609060101010101" pitchFamily="2" charset="-122"/>
            </a:endParaRPr>
          </a:p>
        </p:txBody>
      </p:sp>
      <p:pic>
        <p:nvPicPr>
          <p:cNvPr id="4" name="图片 3"/>
          <p:cNvPicPr>
            <a:picLocks noChangeAspect="1"/>
          </p:cNvPicPr>
          <p:nvPr/>
        </p:nvPicPr>
        <p:blipFill>
          <a:blip r:embed="rId2"/>
          <a:stretch>
            <a:fillRect/>
          </a:stretch>
        </p:blipFill>
        <p:spPr>
          <a:xfrm>
            <a:off x="755576" y="980728"/>
            <a:ext cx="6640967" cy="5375010"/>
          </a:xfrm>
          <a:prstGeom prst="rect">
            <a:avLst/>
          </a:prstGeom>
        </p:spPr>
      </p:pic>
    </p:spTree>
    <p:extLst>
      <p:ext uri="{BB962C8B-B14F-4D97-AF65-F5344CB8AC3E}">
        <p14:creationId xmlns:p14="http://schemas.microsoft.com/office/powerpoint/2010/main" val="352100633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标题 14337"/>
          <p:cNvSpPr>
            <a:spLocks noGrp="1"/>
          </p:cNvSpPr>
          <p:nvPr>
            <p:ph type="title"/>
          </p:nvPr>
        </p:nvSpPr>
        <p:spPr>
          <a:ln/>
        </p:spPr>
        <p:txBody>
          <a:bodyPr anchor="ctr"/>
          <a:lstStyle/>
          <a:p>
            <a:r>
              <a:rPr lang="en-US" altLang="zh-CN" dirty="0" smtClean="0">
                <a:ea typeface="黑体" panose="02010609060101010101" pitchFamily="2" charset="-122"/>
              </a:rPr>
              <a:t>8.</a:t>
            </a:r>
            <a:r>
              <a:rPr lang="zh-CN" altLang="en-US" dirty="0" smtClean="0">
                <a:ea typeface="黑体" panose="02010609060101010101" pitchFamily="2" charset="-122"/>
              </a:rPr>
              <a:t>组件图</a:t>
            </a:r>
            <a:endParaRPr lang="zh-CN" altLang="en-US" dirty="0">
              <a:ea typeface="黑体" panose="02010609060101010101" pitchFamily="2" charset="-122"/>
            </a:endParaRPr>
          </a:p>
        </p:txBody>
      </p:sp>
      <p:sp>
        <p:nvSpPr>
          <p:cNvPr id="4" name="文本框 3"/>
          <p:cNvSpPr txBox="1"/>
          <p:nvPr/>
        </p:nvSpPr>
        <p:spPr>
          <a:xfrm>
            <a:off x="683568" y="1268760"/>
            <a:ext cx="6912768" cy="3416320"/>
          </a:xfrm>
          <a:prstGeom prst="rect">
            <a:avLst/>
          </a:prstGeom>
          <a:noFill/>
        </p:spPr>
        <p:txBody>
          <a:bodyPr wrap="square" rtlCol="0">
            <a:spAutoFit/>
          </a:bodyPr>
          <a:lstStyle/>
          <a:p>
            <a:r>
              <a:rPr lang="zh-CN" altLang="en-US" b="1" dirty="0"/>
              <a:t>组件图的组成</a:t>
            </a:r>
            <a:endParaRPr lang="zh-CN" altLang="en-US" dirty="0"/>
          </a:p>
          <a:p>
            <a:r>
              <a:rPr lang="zh-CN" altLang="en-US" dirty="0"/>
              <a:t>组件图由，组件，接口，实现和依赖四部分组成</a:t>
            </a:r>
          </a:p>
          <a:p>
            <a:r>
              <a:rPr lang="zh-CN" altLang="en-US" b="1" dirty="0"/>
              <a:t>组件</a:t>
            </a:r>
            <a:endParaRPr lang="zh-CN" altLang="en-US" dirty="0"/>
          </a:p>
          <a:p>
            <a:r>
              <a:rPr lang="zh-CN" altLang="en-US" dirty="0"/>
              <a:t>描述了系统的一个可执行程序，一个库，一个</a:t>
            </a:r>
            <a:r>
              <a:rPr lang="en-US" altLang="zh-CN" dirty="0"/>
              <a:t>Web</a:t>
            </a:r>
            <a:r>
              <a:rPr lang="zh-CN" altLang="en-US" dirty="0"/>
              <a:t>程序等，如上面图中的方框图型都是组件的表示形式。</a:t>
            </a:r>
          </a:p>
          <a:p>
            <a:r>
              <a:rPr lang="zh-CN" altLang="en-US" dirty="0"/>
              <a:t>接口</a:t>
            </a:r>
          </a:p>
          <a:p>
            <a:r>
              <a:rPr lang="zh-CN" altLang="en-US" dirty="0"/>
              <a:t>接口是组件所提供服务，可以理解为一个方法，一个</a:t>
            </a:r>
            <a:r>
              <a:rPr lang="en-US" altLang="zh-CN" dirty="0" err="1"/>
              <a:t>WebService</a:t>
            </a:r>
            <a:r>
              <a:rPr lang="zh-CN" altLang="en-US" dirty="0"/>
              <a:t>，一个</a:t>
            </a:r>
            <a:r>
              <a:rPr lang="en-US" altLang="zh-CN" dirty="0"/>
              <a:t>WCF</a:t>
            </a:r>
            <a:r>
              <a:rPr lang="zh-CN" altLang="en-US" dirty="0"/>
              <a:t>，或者一个</a:t>
            </a:r>
            <a:r>
              <a:rPr lang="en-US" altLang="zh-CN" dirty="0"/>
              <a:t>UI</a:t>
            </a:r>
            <a:r>
              <a:rPr lang="zh-CN" altLang="en-US" dirty="0"/>
              <a:t>界面，接口可以有多个，但至少有一个，在</a:t>
            </a:r>
            <a:r>
              <a:rPr lang="en-US" altLang="zh-CN" dirty="0"/>
              <a:t>UML</a:t>
            </a:r>
            <a:r>
              <a:rPr lang="zh-CN" altLang="en-US" dirty="0"/>
              <a:t>中表示为一个圆形，可以在类图中对其进一步描述</a:t>
            </a:r>
          </a:p>
          <a:p>
            <a:r>
              <a:rPr lang="zh-CN" altLang="en-US" dirty="0"/>
              <a:t>这个接口代表一种交互方式，而在</a:t>
            </a:r>
            <a:r>
              <a:rPr lang="en-US" altLang="zh-CN" dirty="0" err="1"/>
              <a:t>.Net</a:t>
            </a:r>
            <a:r>
              <a:rPr lang="en-US" altLang="zh-CN" dirty="0"/>
              <a:t> </a:t>
            </a:r>
            <a:r>
              <a:rPr lang="zh-CN" altLang="en-US" dirty="0"/>
              <a:t>中对于接口有另一种解读，就是一个精确的协议，用来指定一组操作或者属性定义</a:t>
            </a:r>
          </a:p>
          <a:p>
            <a:endParaRPr lang="zh-CN" altLang="en-US" dirty="0"/>
          </a:p>
        </p:txBody>
      </p:sp>
    </p:spTree>
    <p:extLst>
      <p:ext uri="{BB962C8B-B14F-4D97-AF65-F5344CB8AC3E}">
        <p14:creationId xmlns:p14="http://schemas.microsoft.com/office/powerpoint/2010/main" val="262578339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标题 15361"/>
          <p:cNvSpPr>
            <a:spLocks noGrp="1"/>
          </p:cNvSpPr>
          <p:nvPr>
            <p:ph type="title"/>
          </p:nvPr>
        </p:nvSpPr>
        <p:spPr>
          <a:ln/>
        </p:spPr>
        <p:txBody>
          <a:bodyPr anchor="ctr"/>
          <a:lstStyle/>
          <a:p>
            <a:r>
              <a:rPr lang="en-US" altLang="zh-CN" dirty="0">
                <a:ea typeface="黑体" panose="02010609060101010101" pitchFamily="2" charset="-122"/>
              </a:rPr>
              <a:t>9</a:t>
            </a:r>
            <a:r>
              <a:rPr lang="en-US" altLang="zh-CN" dirty="0" smtClean="0">
                <a:ea typeface="黑体" panose="02010609060101010101" pitchFamily="2" charset="-122"/>
              </a:rPr>
              <a:t>.</a:t>
            </a:r>
            <a:r>
              <a:rPr lang="zh-CN" altLang="en-US" dirty="0" smtClean="0">
                <a:ea typeface="黑体" panose="02010609060101010101" pitchFamily="2" charset="-122"/>
              </a:rPr>
              <a:t>部署图</a:t>
            </a:r>
            <a:endParaRPr lang="zh-CN" altLang="en-US" dirty="0">
              <a:ea typeface="黑体" panose="02010609060101010101" pitchFamily="2" charset="-122"/>
            </a:endParaRPr>
          </a:p>
        </p:txBody>
      </p:sp>
      <p:sp>
        <p:nvSpPr>
          <p:cNvPr id="16387" name="椭圆 15363"/>
          <p:cNvSpPr/>
          <p:nvPr/>
        </p:nvSpPr>
        <p:spPr>
          <a:xfrm>
            <a:off x="2627313" y="2347913"/>
            <a:ext cx="2736850" cy="2736850"/>
          </a:xfrm>
          <a:prstGeom prst="ellipse">
            <a:avLst/>
          </a:prstGeom>
          <a:noFill/>
          <a:ln w="6350" cap="flat" cmpd="sng">
            <a:solidFill>
              <a:schemeClr val="tx1"/>
            </a:solidFill>
            <a:prstDash val="solid"/>
            <a:round/>
            <a:headEnd type="none" w="med" len="med"/>
            <a:tailEnd type="none" w="med" len="med"/>
          </a:ln>
        </p:spPr>
        <p:txBody>
          <a:bodyPr anchor="t"/>
          <a:lstStyle/>
          <a:p>
            <a:pPr lvl="0" indent="0" algn="ctr"/>
            <a:endParaRPr lang="zh-CN" altLang="en-US">
              <a:latin typeface="Arial" panose="020B0604020202020204" pitchFamily="34" charset="0"/>
              <a:ea typeface="Arial" panose="020B0604020202020204" pitchFamily="34" charset="0"/>
            </a:endParaRPr>
          </a:p>
        </p:txBody>
      </p:sp>
      <p:sp>
        <p:nvSpPr>
          <p:cNvPr id="16388" name="椭圆 15364"/>
          <p:cNvSpPr/>
          <p:nvPr/>
        </p:nvSpPr>
        <p:spPr>
          <a:xfrm>
            <a:off x="4372428" y="4863936"/>
            <a:ext cx="288925" cy="288925"/>
          </a:xfrm>
          <a:prstGeom prst="ellipse">
            <a:avLst/>
          </a:prstGeom>
          <a:gradFill rotWithShape="1">
            <a:gsLst>
              <a:gs pos="0">
                <a:srgbClr val="FFFFFF"/>
              </a:gs>
              <a:gs pos="100000">
                <a:srgbClr val="0000FF"/>
              </a:gs>
            </a:gsLst>
            <a:path path="shape">
              <a:fillToRect l="50000" t="50000" r="50000" b="50000"/>
            </a:path>
            <a:tileRect/>
          </a:gradFill>
          <a:ln w="6350" cap="flat" cmpd="sng">
            <a:solidFill>
              <a:schemeClr val="bg2"/>
            </a:solidFill>
            <a:prstDash val="solid"/>
            <a:round/>
            <a:headEnd type="none" w="med" len="med"/>
            <a:tailEnd type="none" w="med" len="med"/>
          </a:ln>
        </p:spPr>
        <p:txBody>
          <a:bodyPr anchor="t"/>
          <a:lstStyle/>
          <a:p>
            <a:pPr lvl="0" indent="0" algn="ctr"/>
            <a:endParaRPr lang="zh-CN" altLang="en-US">
              <a:latin typeface="Arial" panose="020B0604020202020204" pitchFamily="34" charset="0"/>
              <a:ea typeface="Arial" panose="020B0604020202020204" pitchFamily="34" charset="0"/>
            </a:endParaRPr>
          </a:p>
        </p:txBody>
      </p:sp>
      <p:sp>
        <p:nvSpPr>
          <p:cNvPr id="16389" name="椭圆 15365"/>
          <p:cNvSpPr/>
          <p:nvPr/>
        </p:nvSpPr>
        <p:spPr>
          <a:xfrm>
            <a:off x="2622096" y="4293095"/>
            <a:ext cx="288925" cy="288925"/>
          </a:xfrm>
          <a:prstGeom prst="ellipse">
            <a:avLst/>
          </a:prstGeom>
          <a:gradFill rotWithShape="1">
            <a:gsLst>
              <a:gs pos="0">
                <a:srgbClr val="FFFFFF"/>
              </a:gs>
              <a:gs pos="100000">
                <a:srgbClr val="0000FF"/>
              </a:gs>
            </a:gsLst>
            <a:path path="shape">
              <a:fillToRect l="50000" t="50000" r="50000" b="50000"/>
            </a:path>
            <a:tileRect/>
          </a:gradFill>
          <a:ln w="6350" cap="flat" cmpd="sng">
            <a:solidFill>
              <a:schemeClr val="bg2"/>
            </a:solidFill>
            <a:prstDash val="solid"/>
            <a:round/>
            <a:headEnd type="none" w="med" len="med"/>
            <a:tailEnd type="none" w="med" len="med"/>
          </a:ln>
        </p:spPr>
        <p:txBody>
          <a:bodyPr anchor="t"/>
          <a:lstStyle/>
          <a:p>
            <a:pPr lvl="0" indent="0" algn="ctr"/>
            <a:endParaRPr lang="zh-CN" altLang="en-US">
              <a:latin typeface="Arial" panose="020B0604020202020204" pitchFamily="34" charset="0"/>
              <a:ea typeface="Arial" panose="020B0604020202020204" pitchFamily="34" charset="0"/>
            </a:endParaRPr>
          </a:p>
        </p:txBody>
      </p:sp>
      <p:sp>
        <p:nvSpPr>
          <p:cNvPr id="16390" name="椭圆 15366"/>
          <p:cNvSpPr/>
          <p:nvPr/>
        </p:nvSpPr>
        <p:spPr>
          <a:xfrm>
            <a:off x="5223645" y="3693634"/>
            <a:ext cx="288925" cy="288925"/>
          </a:xfrm>
          <a:prstGeom prst="ellipse">
            <a:avLst/>
          </a:prstGeom>
          <a:gradFill rotWithShape="1">
            <a:gsLst>
              <a:gs pos="0">
                <a:srgbClr val="FFFFFF"/>
              </a:gs>
              <a:gs pos="100000">
                <a:srgbClr val="0000FF"/>
              </a:gs>
            </a:gsLst>
            <a:path path="shape">
              <a:fillToRect l="50000" t="50000" r="50000" b="50000"/>
            </a:path>
            <a:tileRect/>
          </a:gradFill>
          <a:ln w="6350" cap="flat" cmpd="sng">
            <a:solidFill>
              <a:schemeClr val="bg2"/>
            </a:solidFill>
            <a:prstDash val="solid"/>
            <a:round/>
            <a:headEnd type="none" w="med" len="med"/>
            <a:tailEnd type="none" w="med" len="med"/>
          </a:ln>
        </p:spPr>
        <p:txBody>
          <a:bodyPr anchor="t"/>
          <a:lstStyle/>
          <a:p>
            <a:pPr lvl="0" indent="0" algn="ctr"/>
            <a:endParaRPr lang="zh-CN" altLang="en-US">
              <a:latin typeface="Arial" panose="020B0604020202020204" pitchFamily="34" charset="0"/>
              <a:ea typeface="Arial" panose="020B0604020202020204" pitchFamily="34" charset="0"/>
            </a:endParaRPr>
          </a:p>
        </p:txBody>
      </p:sp>
      <p:sp>
        <p:nvSpPr>
          <p:cNvPr id="16391" name="椭圆 15367"/>
          <p:cNvSpPr/>
          <p:nvPr/>
        </p:nvSpPr>
        <p:spPr>
          <a:xfrm>
            <a:off x="4572000" y="2420938"/>
            <a:ext cx="288925" cy="288925"/>
          </a:xfrm>
          <a:prstGeom prst="ellipse">
            <a:avLst/>
          </a:prstGeom>
          <a:gradFill rotWithShape="1">
            <a:gsLst>
              <a:gs pos="0">
                <a:srgbClr val="FFFFFF"/>
              </a:gs>
              <a:gs pos="100000">
                <a:srgbClr val="0000FF"/>
              </a:gs>
            </a:gsLst>
            <a:path path="shape">
              <a:fillToRect l="50000" t="50000" r="50000" b="50000"/>
            </a:path>
            <a:tileRect/>
          </a:gradFill>
          <a:ln w="6350" cap="flat" cmpd="sng">
            <a:solidFill>
              <a:schemeClr val="bg2"/>
            </a:solidFill>
            <a:prstDash val="solid"/>
            <a:round/>
            <a:headEnd type="none" w="med" len="med"/>
            <a:tailEnd type="none" w="med" len="med"/>
          </a:ln>
        </p:spPr>
        <p:txBody>
          <a:bodyPr anchor="t"/>
          <a:lstStyle/>
          <a:p>
            <a:pPr lvl="0" indent="0" algn="ctr"/>
            <a:endParaRPr lang="zh-CN" altLang="en-US">
              <a:latin typeface="Arial" panose="020B0604020202020204" pitchFamily="34" charset="0"/>
              <a:ea typeface="Arial" panose="020B0604020202020204" pitchFamily="34" charset="0"/>
            </a:endParaRPr>
          </a:p>
        </p:txBody>
      </p:sp>
      <p:sp>
        <p:nvSpPr>
          <p:cNvPr id="16392" name="椭圆 15368"/>
          <p:cNvSpPr/>
          <p:nvPr/>
        </p:nvSpPr>
        <p:spPr>
          <a:xfrm>
            <a:off x="2916464" y="2500401"/>
            <a:ext cx="288925" cy="288925"/>
          </a:xfrm>
          <a:prstGeom prst="ellipse">
            <a:avLst/>
          </a:prstGeom>
          <a:gradFill rotWithShape="1">
            <a:gsLst>
              <a:gs pos="0">
                <a:srgbClr val="FFFFFF"/>
              </a:gs>
              <a:gs pos="100000">
                <a:srgbClr val="0000FF"/>
              </a:gs>
            </a:gsLst>
            <a:path path="shape">
              <a:fillToRect l="50000" t="50000" r="50000" b="50000"/>
            </a:path>
            <a:tileRect/>
          </a:gradFill>
          <a:ln w="6350" cap="flat" cmpd="sng">
            <a:solidFill>
              <a:schemeClr val="bg2"/>
            </a:solidFill>
            <a:prstDash val="solid"/>
            <a:round/>
            <a:headEnd type="none" w="med" len="med"/>
            <a:tailEnd type="none" w="med" len="med"/>
          </a:ln>
        </p:spPr>
        <p:txBody>
          <a:bodyPr anchor="t"/>
          <a:lstStyle/>
          <a:p>
            <a:pPr lvl="0" indent="0" algn="ctr"/>
            <a:endParaRPr lang="zh-CN" altLang="en-US">
              <a:latin typeface="Arial" panose="020B0604020202020204" pitchFamily="34" charset="0"/>
              <a:ea typeface="Arial" panose="020B0604020202020204" pitchFamily="34" charset="0"/>
            </a:endParaRPr>
          </a:p>
        </p:txBody>
      </p:sp>
      <p:sp>
        <p:nvSpPr>
          <p:cNvPr id="16394" name="文本框 15370"/>
          <p:cNvSpPr txBox="1"/>
          <p:nvPr/>
        </p:nvSpPr>
        <p:spPr>
          <a:xfrm>
            <a:off x="5021858" y="2312194"/>
            <a:ext cx="692498" cy="276999"/>
          </a:xfrm>
          <a:prstGeom prst="rect">
            <a:avLst/>
          </a:prstGeom>
          <a:noFill/>
          <a:ln w="9525">
            <a:noFill/>
          </a:ln>
        </p:spPr>
        <p:txBody>
          <a:bodyPr wrap="none" lIns="0" tIns="0" rIns="0" bIns="0" anchor="t">
            <a:spAutoFit/>
          </a:bodyPr>
          <a:lstStyle/>
          <a:p>
            <a:pPr lvl="0" indent="0" algn="ctr"/>
            <a:r>
              <a:rPr lang="en-US" altLang="x-none" dirty="0" smtClean="0">
                <a:latin typeface="黑体" panose="02010609060101010101" pitchFamily="2" charset="-122"/>
                <a:ea typeface="黑体" panose="02010609060101010101" pitchFamily="2" charset="-122"/>
              </a:rPr>
              <a:t>1.</a:t>
            </a:r>
            <a:r>
              <a:rPr lang="zh-CN" altLang="en-US" dirty="0" smtClean="0">
                <a:latin typeface="黑体" panose="02010609060101010101" pitchFamily="2" charset="-122"/>
                <a:ea typeface="黑体" panose="02010609060101010101" pitchFamily="2" charset="-122"/>
              </a:rPr>
              <a:t>节点</a:t>
            </a:r>
            <a:endParaRPr lang="zh-CN" altLang="en-US" dirty="0">
              <a:latin typeface="黑体" panose="02010609060101010101" pitchFamily="2" charset="-122"/>
              <a:ea typeface="黑体" panose="02010609060101010101" pitchFamily="2" charset="-122"/>
            </a:endParaRPr>
          </a:p>
        </p:txBody>
      </p:sp>
      <p:sp>
        <p:nvSpPr>
          <p:cNvPr id="16395" name="文本框 15371"/>
          <p:cNvSpPr txBox="1"/>
          <p:nvPr/>
        </p:nvSpPr>
        <p:spPr>
          <a:xfrm>
            <a:off x="5852939" y="3850462"/>
            <a:ext cx="692498" cy="276999"/>
          </a:xfrm>
          <a:prstGeom prst="rect">
            <a:avLst/>
          </a:prstGeom>
          <a:noFill/>
          <a:ln w="9525">
            <a:noFill/>
          </a:ln>
        </p:spPr>
        <p:txBody>
          <a:bodyPr wrap="none" lIns="0" tIns="0" rIns="0" bIns="0" anchor="t">
            <a:spAutoFit/>
          </a:bodyPr>
          <a:lstStyle/>
          <a:p>
            <a:pPr lvl="0" indent="0" algn="ctr"/>
            <a:r>
              <a:rPr lang="en-US" altLang="x-none" dirty="0" smtClean="0">
                <a:latin typeface="黑体" panose="02010609060101010101" pitchFamily="2" charset="-122"/>
                <a:ea typeface="黑体" panose="02010609060101010101" pitchFamily="2" charset="-122"/>
              </a:rPr>
              <a:t>2.</a:t>
            </a:r>
            <a:r>
              <a:rPr lang="zh-CN" altLang="en-US" dirty="0" smtClean="0">
                <a:latin typeface="黑体" panose="02010609060101010101" pitchFamily="2" charset="-122"/>
                <a:ea typeface="黑体" panose="02010609060101010101" pitchFamily="2" charset="-122"/>
              </a:rPr>
              <a:t>设备</a:t>
            </a:r>
            <a:endParaRPr lang="zh-CN" altLang="en-US" dirty="0">
              <a:latin typeface="黑体" panose="02010609060101010101" pitchFamily="2" charset="-122"/>
              <a:ea typeface="黑体" panose="02010609060101010101" pitchFamily="2" charset="-122"/>
            </a:endParaRPr>
          </a:p>
        </p:txBody>
      </p:sp>
      <p:sp>
        <p:nvSpPr>
          <p:cNvPr id="16396" name="文本框 15372"/>
          <p:cNvSpPr txBox="1"/>
          <p:nvPr/>
        </p:nvSpPr>
        <p:spPr>
          <a:xfrm>
            <a:off x="4935489" y="5153830"/>
            <a:ext cx="1154162" cy="276999"/>
          </a:xfrm>
          <a:prstGeom prst="rect">
            <a:avLst/>
          </a:prstGeom>
          <a:noFill/>
          <a:ln w="9525">
            <a:noFill/>
          </a:ln>
        </p:spPr>
        <p:txBody>
          <a:bodyPr wrap="none" lIns="0" tIns="0" rIns="0" bIns="0" anchor="t">
            <a:spAutoFit/>
          </a:bodyPr>
          <a:lstStyle/>
          <a:p>
            <a:pPr lvl="0" indent="0" algn="ctr"/>
            <a:r>
              <a:rPr lang="en-US" altLang="x-none" dirty="0" smtClean="0">
                <a:latin typeface="黑体" panose="02010609060101010101" pitchFamily="2" charset="-122"/>
                <a:ea typeface="黑体" panose="02010609060101010101" pitchFamily="2" charset="-122"/>
              </a:rPr>
              <a:t>3.</a:t>
            </a:r>
            <a:r>
              <a:rPr lang="zh-CN" altLang="en-US" dirty="0" smtClean="0">
                <a:latin typeface="黑体" panose="02010609060101010101" pitchFamily="2" charset="-122"/>
                <a:ea typeface="黑体" panose="02010609060101010101" pitchFamily="2" charset="-122"/>
              </a:rPr>
              <a:t>执行环境</a:t>
            </a:r>
            <a:endParaRPr lang="zh-CN" altLang="en-US" dirty="0">
              <a:latin typeface="黑体" panose="02010609060101010101" pitchFamily="2" charset="-122"/>
              <a:ea typeface="黑体" panose="02010609060101010101" pitchFamily="2" charset="-122"/>
            </a:endParaRPr>
          </a:p>
        </p:txBody>
      </p:sp>
      <p:sp>
        <p:nvSpPr>
          <p:cNvPr id="16397" name="文本框 15373"/>
          <p:cNvSpPr txBox="1"/>
          <p:nvPr/>
        </p:nvSpPr>
        <p:spPr>
          <a:xfrm>
            <a:off x="1510482" y="4582020"/>
            <a:ext cx="1154162" cy="276999"/>
          </a:xfrm>
          <a:prstGeom prst="rect">
            <a:avLst/>
          </a:prstGeom>
          <a:noFill/>
          <a:ln w="9525">
            <a:noFill/>
          </a:ln>
        </p:spPr>
        <p:txBody>
          <a:bodyPr wrap="none" lIns="0" tIns="0" rIns="0" bIns="0" anchor="t">
            <a:spAutoFit/>
          </a:bodyPr>
          <a:lstStyle/>
          <a:p>
            <a:pPr lvl="0" indent="0" algn="ctr"/>
            <a:r>
              <a:rPr lang="en-US" altLang="x-none" dirty="0" smtClean="0">
                <a:latin typeface="黑体" panose="02010609060101010101" pitchFamily="2" charset="-122"/>
                <a:ea typeface="黑体" panose="02010609060101010101" pitchFamily="2" charset="-122"/>
              </a:rPr>
              <a:t>4.</a:t>
            </a:r>
            <a:r>
              <a:rPr lang="zh-CN" altLang="en-US" dirty="0" smtClean="0">
                <a:latin typeface="黑体" panose="02010609060101010101" pitchFamily="2" charset="-122"/>
                <a:ea typeface="黑体" panose="02010609060101010101" pitchFamily="2" charset="-122"/>
              </a:rPr>
              <a:t>部署规范</a:t>
            </a:r>
            <a:endParaRPr lang="zh-CN" altLang="en-US" dirty="0">
              <a:latin typeface="黑体" panose="02010609060101010101" pitchFamily="2" charset="-122"/>
              <a:ea typeface="黑体" panose="02010609060101010101" pitchFamily="2" charset="-122"/>
            </a:endParaRPr>
          </a:p>
        </p:txBody>
      </p:sp>
      <p:sp>
        <p:nvSpPr>
          <p:cNvPr id="16398" name="文本框 15374"/>
          <p:cNvSpPr txBox="1"/>
          <p:nvPr/>
        </p:nvSpPr>
        <p:spPr>
          <a:xfrm>
            <a:off x="2098403" y="2329657"/>
            <a:ext cx="692498" cy="276999"/>
          </a:xfrm>
          <a:prstGeom prst="rect">
            <a:avLst/>
          </a:prstGeom>
          <a:noFill/>
          <a:ln w="9525">
            <a:noFill/>
          </a:ln>
        </p:spPr>
        <p:txBody>
          <a:bodyPr wrap="none" lIns="0" tIns="0" rIns="0" bIns="0" anchor="t">
            <a:spAutoFit/>
          </a:bodyPr>
          <a:lstStyle/>
          <a:p>
            <a:pPr lvl="0" indent="0" algn="ctr"/>
            <a:r>
              <a:rPr lang="en-US" altLang="x-none" dirty="0" smtClean="0">
                <a:latin typeface="黑体" panose="02010609060101010101" pitchFamily="2" charset="-122"/>
                <a:ea typeface="黑体" panose="02010609060101010101" pitchFamily="2" charset="-122"/>
              </a:rPr>
              <a:t>5.</a:t>
            </a:r>
            <a:r>
              <a:rPr lang="zh-CN" altLang="en-US" dirty="0" smtClean="0">
                <a:latin typeface="黑体" panose="02010609060101010101" pitchFamily="2" charset="-122"/>
                <a:ea typeface="黑体" panose="02010609060101010101" pitchFamily="2" charset="-122"/>
              </a:rPr>
              <a:t>关系</a:t>
            </a:r>
            <a:endParaRPr lang="zh-CN" altLang="en-US" dirty="0">
              <a:latin typeface="黑体" panose="02010609060101010101" pitchFamily="2" charset="-122"/>
              <a:ea typeface="黑体" panose="02010609060101010101" pitchFamily="2" charset="-122"/>
            </a:endParaRPr>
          </a:p>
        </p:txBody>
      </p:sp>
      <p:sp>
        <p:nvSpPr>
          <p:cNvPr id="3" name="TextBox 2"/>
          <p:cNvSpPr txBox="1"/>
          <p:nvPr/>
        </p:nvSpPr>
        <p:spPr>
          <a:xfrm>
            <a:off x="3130550" y="2924944"/>
            <a:ext cx="1945506" cy="1938992"/>
          </a:xfrm>
          <a:prstGeom prst="rect">
            <a:avLst/>
          </a:prstGeom>
          <a:noFill/>
        </p:spPr>
        <p:txBody>
          <a:bodyPr wrap="square" rtlCol="0">
            <a:spAutoFit/>
          </a:bodyPr>
          <a:lstStyle/>
          <a:p>
            <a:r>
              <a:rPr lang="zh-CN" altLang="en-US" sz="2400" dirty="0" smtClean="0">
                <a:latin typeface="黑体" panose="02010609060101010101" pitchFamily="49" charset="-122"/>
                <a:ea typeface="黑体" panose="02010609060101010101" pitchFamily="49" charset="-122"/>
              </a:rPr>
              <a:t>描述了运行软件的系统中的硬件和软件的物理结构</a:t>
            </a:r>
            <a:endParaRPr lang="zh-CN" altLang="en-US" sz="2400" dirty="0">
              <a:latin typeface="黑体" panose="02010609060101010101" pitchFamily="49" charset="-122"/>
              <a:ea typeface="黑体" panose="02010609060101010101" pitchFamily="49" charset="-122"/>
            </a:endParaRPr>
          </a:p>
        </p:txBody>
      </p:sp>
      <p:sp>
        <p:nvSpPr>
          <p:cNvPr id="5" name="TextBox 4"/>
          <p:cNvSpPr txBox="1"/>
          <p:nvPr/>
        </p:nvSpPr>
        <p:spPr>
          <a:xfrm>
            <a:off x="2070781" y="1694153"/>
            <a:ext cx="1277083" cy="369332"/>
          </a:xfrm>
          <a:prstGeom prst="rect">
            <a:avLst/>
          </a:prstGeom>
          <a:noFill/>
        </p:spPr>
        <p:txBody>
          <a:bodyPr wrap="square" rtlCol="0">
            <a:spAutoFit/>
          </a:bodyPr>
          <a:lstStyle/>
          <a:p>
            <a:r>
              <a:rPr lang="zh-CN" altLang="en-US" dirty="0" smtClean="0"/>
              <a:t>关联关系</a:t>
            </a:r>
            <a:endParaRPr lang="zh-CN" altLang="en-US" dirty="0"/>
          </a:p>
        </p:txBody>
      </p:sp>
      <p:sp>
        <p:nvSpPr>
          <p:cNvPr id="21" name="TextBox 20"/>
          <p:cNvSpPr txBox="1"/>
          <p:nvPr/>
        </p:nvSpPr>
        <p:spPr>
          <a:xfrm>
            <a:off x="1167569" y="1887261"/>
            <a:ext cx="1277083" cy="369332"/>
          </a:xfrm>
          <a:prstGeom prst="rect">
            <a:avLst/>
          </a:prstGeom>
          <a:noFill/>
        </p:spPr>
        <p:txBody>
          <a:bodyPr wrap="square" rtlCol="0">
            <a:spAutoFit/>
          </a:bodyPr>
          <a:lstStyle/>
          <a:p>
            <a:r>
              <a:rPr lang="zh-CN" altLang="en-US" dirty="0" smtClean="0"/>
              <a:t>通信路径</a:t>
            </a:r>
            <a:endParaRPr lang="zh-CN" altLang="en-US" dirty="0"/>
          </a:p>
        </p:txBody>
      </p:sp>
      <p:sp>
        <p:nvSpPr>
          <p:cNvPr id="22" name="TextBox 21"/>
          <p:cNvSpPr txBox="1"/>
          <p:nvPr/>
        </p:nvSpPr>
        <p:spPr>
          <a:xfrm>
            <a:off x="736724" y="2242071"/>
            <a:ext cx="1277083" cy="369332"/>
          </a:xfrm>
          <a:prstGeom prst="rect">
            <a:avLst/>
          </a:prstGeom>
          <a:noFill/>
        </p:spPr>
        <p:txBody>
          <a:bodyPr wrap="square" rtlCol="0">
            <a:spAutoFit/>
          </a:bodyPr>
          <a:lstStyle/>
          <a:p>
            <a:r>
              <a:rPr lang="zh-CN" altLang="en-US" dirty="0" smtClean="0"/>
              <a:t>部署关系</a:t>
            </a:r>
            <a:endParaRPr lang="zh-CN" altLang="en-US" dirty="0"/>
          </a:p>
        </p:txBody>
      </p:sp>
      <p:sp>
        <p:nvSpPr>
          <p:cNvPr id="23" name="TextBox 22"/>
          <p:cNvSpPr txBox="1"/>
          <p:nvPr/>
        </p:nvSpPr>
        <p:spPr>
          <a:xfrm>
            <a:off x="331494" y="2565400"/>
            <a:ext cx="1277083" cy="369332"/>
          </a:xfrm>
          <a:prstGeom prst="rect">
            <a:avLst/>
          </a:prstGeom>
          <a:noFill/>
        </p:spPr>
        <p:txBody>
          <a:bodyPr wrap="square" rtlCol="0">
            <a:spAutoFit/>
          </a:bodyPr>
          <a:lstStyle/>
          <a:p>
            <a:r>
              <a:rPr lang="zh-CN" altLang="en-US" dirty="0" smtClean="0"/>
              <a:t>泛化关系</a:t>
            </a:r>
            <a:endParaRPr lang="zh-CN" altLang="en-US" dirty="0"/>
          </a:p>
        </p:txBody>
      </p:sp>
      <p:sp>
        <p:nvSpPr>
          <p:cNvPr id="24" name="TextBox 23"/>
          <p:cNvSpPr txBox="1"/>
          <p:nvPr/>
        </p:nvSpPr>
        <p:spPr>
          <a:xfrm>
            <a:off x="98182" y="2937971"/>
            <a:ext cx="1277083" cy="369332"/>
          </a:xfrm>
          <a:prstGeom prst="rect">
            <a:avLst/>
          </a:prstGeom>
          <a:noFill/>
        </p:spPr>
        <p:txBody>
          <a:bodyPr wrap="square" rtlCol="0">
            <a:spAutoFit/>
          </a:bodyPr>
          <a:lstStyle/>
          <a:p>
            <a:r>
              <a:rPr lang="zh-CN" altLang="en-US" dirty="0" smtClean="0"/>
              <a:t>显示关系</a:t>
            </a:r>
            <a:endParaRPr lang="zh-CN" altLang="en-US" dirty="0"/>
          </a:p>
        </p:txBody>
      </p:sp>
      <p:cxnSp>
        <p:nvCxnSpPr>
          <p:cNvPr id="7" name="直接箭头连接符 6"/>
          <p:cNvCxnSpPr>
            <a:stCxn id="16398" idx="0"/>
          </p:cNvCxnSpPr>
          <p:nvPr/>
        </p:nvCxnSpPr>
        <p:spPr>
          <a:xfrm flipV="1">
            <a:off x="2444652" y="1887261"/>
            <a:ext cx="0" cy="44239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9" name="直接箭头连接符 8"/>
          <p:cNvCxnSpPr>
            <a:stCxn id="16398" idx="0"/>
          </p:cNvCxnSpPr>
          <p:nvPr/>
        </p:nvCxnSpPr>
        <p:spPr>
          <a:xfrm flipH="1" flipV="1">
            <a:off x="2087563" y="2242071"/>
            <a:ext cx="357089" cy="8758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直接箭头连接符 10"/>
          <p:cNvCxnSpPr>
            <a:stCxn id="16398" idx="0"/>
          </p:cNvCxnSpPr>
          <p:nvPr/>
        </p:nvCxnSpPr>
        <p:spPr>
          <a:xfrm flipH="1">
            <a:off x="1608577" y="2329657"/>
            <a:ext cx="836075" cy="9708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a:stCxn id="16398" idx="0"/>
          </p:cNvCxnSpPr>
          <p:nvPr/>
        </p:nvCxnSpPr>
        <p:spPr>
          <a:xfrm flipH="1">
            <a:off x="1375265" y="2329657"/>
            <a:ext cx="1069387" cy="45966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a:stCxn id="16398" idx="0"/>
          </p:cNvCxnSpPr>
          <p:nvPr/>
        </p:nvCxnSpPr>
        <p:spPr>
          <a:xfrm flipH="1">
            <a:off x="1167569" y="2329657"/>
            <a:ext cx="1277083" cy="79298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标题 14337"/>
          <p:cNvSpPr>
            <a:spLocks noGrp="1"/>
          </p:cNvSpPr>
          <p:nvPr>
            <p:ph type="title"/>
          </p:nvPr>
        </p:nvSpPr>
        <p:spPr>
          <a:ln/>
        </p:spPr>
        <p:txBody>
          <a:bodyPr anchor="ctr"/>
          <a:lstStyle/>
          <a:p>
            <a:r>
              <a:rPr lang="zh-CN" altLang="en-US" dirty="0" smtClean="0">
                <a:ea typeface="黑体" panose="02010609060101010101" pitchFamily="2" charset="-122"/>
              </a:rPr>
              <a:t>ＵＭＬ１．Ｘ与ＵＭＬ２．Ｘ的对比</a:t>
            </a:r>
            <a:endParaRPr lang="zh-CN" altLang="en-US" dirty="0">
              <a:ea typeface="黑体" panose="02010609060101010101" pitchFamily="2" charset="-122"/>
            </a:endParaRPr>
          </a:p>
        </p:txBody>
      </p:sp>
      <p:sp>
        <p:nvSpPr>
          <p:cNvPr id="2" name="内容占位符 1"/>
          <p:cNvSpPr>
            <a:spLocks noGrp="1"/>
          </p:cNvSpPr>
          <p:nvPr>
            <p:ph idx="1"/>
          </p:nvPr>
        </p:nvSpPr>
        <p:spPr>
          <a:xfrm>
            <a:off x="152400" y="1066800"/>
            <a:ext cx="7924800" cy="2434208"/>
          </a:xfrm>
        </p:spPr>
        <p:txBody>
          <a:bodyPr/>
          <a:lstStyle/>
          <a:p>
            <a:r>
              <a:rPr lang="en-US" altLang="zh-CN" dirty="0" smtClean="0"/>
              <a:t>UML2.0</a:t>
            </a:r>
            <a:r>
              <a:rPr lang="zh-CN" altLang="en-US" dirty="0"/>
              <a:t>完全建立在</a:t>
            </a:r>
            <a:r>
              <a:rPr lang="en-US" altLang="zh-CN" dirty="0"/>
              <a:t>UML1.x</a:t>
            </a:r>
            <a:r>
              <a:rPr lang="zh-CN" altLang="en-US" dirty="0"/>
              <a:t>基础之上，大多数的</a:t>
            </a:r>
            <a:r>
              <a:rPr lang="en-US" altLang="zh-CN" dirty="0"/>
              <a:t>UML1.x</a:t>
            </a:r>
            <a:r>
              <a:rPr lang="zh-CN" altLang="en-US" dirty="0"/>
              <a:t>模型在</a:t>
            </a:r>
            <a:r>
              <a:rPr lang="en-US" altLang="zh-CN" dirty="0"/>
              <a:t>UML2.0</a:t>
            </a:r>
            <a:r>
              <a:rPr lang="zh-CN" altLang="en-US" dirty="0"/>
              <a:t>中都可用。但</a:t>
            </a:r>
            <a:r>
              <a:rPr lang="en-US" altLang="zh-CN" dirty="0"/>
              <a:t>UML2.0</a:t>
            </a:r>
            <a:r>
              <a:rPr lang="zh-CN" altLang="en-US" dirty="0"/>
              <a:t>在结构建模方面有一系列重大的改进，包括结构类、精确的接口和端口、拓展性、交互片断和操作符以及基于时间建模能力的增强</a:t>
            </a:r>
            <a:r>
              <a:rPr lang="zh-CN" altLang="en-US" dirty="0" smtClean="0"/>
              <a:t>。</a:t>
            </a:r>
            <a:endParaRPr lang="en-US" altLang="zh-CN" dirty="0" smtClean="0"/>
          </a:p>
          <a:p>
            <a:r>
              <a:rPr lang="zh-CN" altLang="en-US" dirty="0"/>
              <a:t/>
            </a:r>
            <a:br>
              <a:rPr lang="zh-CN" altLang="en-US" dirty="0"/>
            </a:br>
            <a:endParaRPr lang="zh-CN" altLang="en-US" dirty="0"/>
          </a:p>
        </p:txBody>
      </p:sp>
    </p:spTree>
    <p:extLst>
      <p:ext uri="{BB962C8B-B14F-4D97-AF65-F5344CB8AC3E}">
        <p14:creationId xmlns:p14="http://schemas.microsoft.com/office/powerpoint/2010/main" val="228189617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标题 14337"/>
          <p:cNvSpPr>
            <a:spLocks noGrp="1"/>
          </p:cNvSpPr>
          <p:nvPr>
            <p:ph type="title"/>
          </p:nvPr>
        </p:nvSpPr>
        <p:spPr>
          <a:ln/>
        </p:spPr>
        <p:txBody>
          <a:bodyPr anchor="ctr"/>
          <a:lstStyle/>
          <a:p>
            <a:r>
              <a:rPr lang="zh-CN" altLang="en-US" dirty="0" smtClean="0">
                <a:ea typeface="黑体" panose="02010609060101010101" pitchFamily="2" charset="-122"/>
              </a:rPr>
              <a:t>参考资料</a:t>
            </a:r>
            <a:endParaRPr lang="zh-CN" altLang="en-US" dirty="0">
              <a:ea typeface="黑体" panose="02010609060101010101" pitchFamily="2" charset="-122"/>
            </a:endParaRPr>
          </a:p>
        </p:txBody>
      </p:sp>
      <p:sp>
        <p:nvSpPr>
          <p:cNvPr id="2" name="内容占位符 1"/>
          <p:cNvSpPr>
            <a:spLocks noGrp="1"/>
          </p:cNvSpPr>
          <p:nvPr>
            <p:ph idx="1"/>
          </p:nvPr>
        </p:nvSpPr>
        <p:spPr>
          <a:xfrm>
            <a:off x="152400" y="1066800"/>
            <a:ext cx="7924800" cy="2434208"/>
          </a:xfrm>
        </p:spPr>
        <p:txBody>
          <a:bodyPr/>
          <a:lstStyle/>
          <a:p>
            <a:r>
              <a:rPr lang="en-US" altLang="zh-CN" dirty="0" smtClean="0"/>
              <a:t>1 </a:t>
            </a:r>
            <a:r>
              <a:rPr lang="zh-CN" altLang="en-US" dirty="0" smtClean="0"/>
              <a:t>面对对象技术</a:t>
            </a:r>
            <a:r>
              <a:rPr lang="en-US" altLang="zh-CN" dirty="0" smtClean="0"/>
              <a:t>UML</a:t>
            </a:r>
            <a:r>
              <a:rPr lang="zh-CN" altLang="en-US" dirty="0" smtClean="0"/>
              <a:t>教程   </a:t>
            </a:r>
            <a:r>
              <a:rPr lang="zh-CN" altLang="en-US" sz="2400" dirty="0" smtClean="0"/>
              <a:t>王少峰 编著</a:t>
            </a:r>
            <a:endParaRPr lang="en-US" altLang="zh-CN" sz="2400" dirty="0" smtClean="0"/>
          </a:p>
          <a:p>
            <a:r>
              <a:rPr lang="en-US" altLang="zh-CN" dirty="0" smtClean="0"/>
              <a:t>2 UML2.0</a:t>
            </a:r>
            <a:r>
              <a:rPr lang="zh-CN" altLang="en-US" dirty="0" smtClean="0"/>
              <a:t>基础与</a:t>
            </a:r>
            <a:r>
              <a:rPr lang="en-US" altLang="zh-CN" dirty="0" smtClean="0"/>
              <a:t>RSA</a:t>
            </a:r>
            <a:r>
              <a:rPr lang="zh-CN" altLang="en-US" dirty="0" smtClean="0"/>
              <a:t>建模实例教程   </a:t>
            </a:r>
            <a:r>
              <a:rPr lang="zh-CN" altLang="en-US" sz="2400" dirty="0" smtClean="0"/>
              <a:t>曹衍龙 汪杰 编著</a:t>
            </a:r>
            <a:endParaRPr lang="zh-CN" altLang="en-US" sz="2400" dirty="0"/>
          </a:p>
        </p:txBody>
      </p:sp>
    </p:spTree>
    <p:extLst>
      <p:ext uri="{BB962C8B-B14F-4D97-AF65-F5344CB8AC3E}">
        <p14:creationId xmlns:p14="http://schemas.microsoft.com/office/powerpoint/2010/main" val="104332373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标题 5121"/>
          <p:cNvSpPr>
            <a:spLocks noGrp="1"/>
          </p:cNvSpPr>
          <p:nvPr>
            <p:ph type="title"/>
          </p:nvPr>
        </p:nvSpPr>
        <p:spPr>
          <a:ln/>
        </p:spPr>
        <p:txBody>
          <a:bodyPr anchor="ctr"/>
          <a:lstStyle/>
          <a:p>
            <a:r>
              <a:rPr lang="zh-CN" altLang="en-US" dirty="0" smtClean="0">
                <a:latin typeface="黑体" panose="02010609060101010101" pitchFamily="2" charset="-122"/>
                <a:ea typeface="黑体" panose="02010609060101010101" pitchFamily="2" charset="-122"/>
              </a:rPr>
              <a:t>问题</a:t>
            </a:r>
            <a:endParaRPr lang="zh-CN" altLang="en-US" dirty="0">
              <a:latin typeface="黑体" panose="02010609060101010101" pitchFamily="2" charset="-122"/>
              <a:ea typeface="黑体" panose="02010609060101010101" pitchFamily="2" charset="-122"/>
            </a:endParaRPr>
          </a:p>
        </p:txBody>
      </p:sp>
      <p:sp>
        <p:nvSpPr>
          <p:cNvPr id="5122" name="矩形 5122">
            <a:hlinkClick r:id="rId2"/>
          </p:cNvPr>
          <p:cNvSpPr>
            <a:spLocks noChangeAspect="1"/>
          </p:cNvSpPr>
          <p:nvPr/>
        </p:nvSpPr>
        <p:spPr>
          <a:xfrm>
            <a:off x="63500" y="0"/>
            <a:ext cx="304800" cy="304800"/>
          </a:xfrm>
          <a:prstGeom prst="rect">
            <a:avLst/>
          </a:prstGeom>
          <a:noFill/>
          <a:ln w="9525">
            <a:noFill/>
          </a:ln>
        </p:spPr>
        <p:txBody>
          <a:bodyPr anchor="t"/>
          <a:lstStyle/>
          <a:p>
            <a:pPr lvl="0" indent="0" algn="ctr"/>
            <a:endParaRPr lang="zh-CN" altLang="en-US">
              <a:latin typeface="Arial" panose="020B0604020202020204" pitchFamily="34" charset="0"/>
              <a:ea typeface="Arial" panose="020B0604020202020204" pitchFamily="34" charset="0"/>
            </a:endParaRPr>
          </a:p>
        </p:txBody>
      </p:sp>
      <p:sp>
        <p:nvSpPr>
          <p:cNvPr id="5123" name="文本占位符 5124"/>
          <p:cNvSpPr>
            <a:spLocks noGrp="1"/>
          </p:cNvSpPr>
          <p:nvPr>
            <p:ph idx="1"/>
          </p:nvPr>
        </p:nvSpPr>
        <p:spPr>
          <a:xfrm>
            <a:off x="1622425" y="1657350"/>
            <a:ext cx="4070350" cy="4017963"/>
          </a:xfrm>
          <a:ln/>
        </p:spPr>
        <p:txBody>
          <a:bodyPr anchor="t"/>
          <a:lstStyle/>
          <a:p>
            <a:r>
              <a:rPr lang="en-US" altLang="zh-CN" dirty="0" smtClean="0">
                <a:latin typeface="黑体" panose="02010609060101010101" pitchFamily="2" charset="-122"/>
                <a:ea typeface="黑体" panose="02010609060101010101" pitchFamily="2" charset="-122"/>
              </a:rPr>
              <a:t>UML1.</a:t>
            </a:r>
            <a:r>
              <a:rPr lang="zh-CN" altLang="en-US" dirty="0" smtClean="0">
                <a:latin typeface="黑体" panose="02010609060101010101" pitchFamily="2" charset="-122"/>
                <a:ea typeface="黑体" panose="02010609060101010101" pitchFamily="2" charset="-122"/>
              </a:rPr>
              <a:t>Ｘ有几种图，哪几种？</a:t>
            </a:r>
            <a:endParaRPr lang="en-US" altLang="zh-CN" dirty="0" smtClean="0">
              <a:latin typeface="黑体" panose="02010609060101010101" pitchFamily="2" charset="-122"/>
              <a:ea typeface="黑体" panose="02010609060101010101" pitchFamily="2" charset="-122"/>
            </a:endParaRPr>
          </a:p>
          <a:p>
            <a:pPr marL="0" indent="0">
              <a:buNone/>
            </a:pPr>
            <a:endParaRPr lang="zh-CN" altLang="en-US" dirty="0">
              <a:latin typeface="黑体" panose="02010609060101010101" pitchFamily="2" charset="-122"/>
              <a:ea typeface="黑体" panose="02010609060101010101" pitchFamily="2" charset="-122"/>
            </a:endParaRPr>
          </a:p>
        </p:txBody>
      </p:sp>
      <p:sp>
        <p:nvSpPr>
          <p:cNvPr id="2" name="文本框 1"/>
          <p:cNvSpPr txBox="1"/>
          <p:nvPr/>
        </p:nvSpPr>
        <p:spPr>
          <a:xfrm>
            <a:off x="1115616" y="3861048"/>
            <a:ext cx="3744416" cy="523220"/>
          </a:xfrm>
          <a:prstGeom prst="rect">
            <a:avLst/>
          </a:prstGeom>
          <a:noFill/>
        </p:spPr>
        <p:txBody>
          <a:bodyPr wrap="square" rtlCol="0">
            <a:spAutoFit/>
          </a:bodyPr>
          <a:lstStyle/>
          <a:p>
            <a:r>
              <a:rPr lang="zh-CN" altLang="en-US" sz="2800" b="1" dirty="0" smtClean="0"/>
              <a:t>９种</a:t>
            </a:r>
            <a:endParaRPr lang="zh-CN" altLang="en-US" sz="2800"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标题 14337"/>
          <p:cNvSpPr>
            <a:spLocks noGrp="1"/>
          </p:cNvSpPr>
          <p:nvPr>
            <p:ph type="title"/>
          </p:nvPr>
        </p:nvSpPr>
        <p:spPr>
          <a:ln/>
        </p:spPr>
        <p:txBody>
          <a:bodyPr anchor="ctr"/>
          <a:lstStyle/>
          <a:p>
            <a:r>
              <a:rPr lang="zh-CN" altLang="en-US" dirty="0" smtClean="0">
                <a:ea typeface="黑体" panose="02010609060101010101" pitchFamily="2" charset="-122"/>
              </a:rPr>
              <a:t>小组分工</a:t>
            </a:r>
            <a:endParaRPr lang="zh-CN" altLang="en-US" dirty="0">
              <a:ea typeface="黑体" panose="02010609060101010101" pitchFamily="2" charset="-122"/>
            </a:endParaRPr>
          </a:p>
        </p:txBody>
      </p:sp>
      <p:sp>
        <p:nvSpPr>
          <p:cNvPr id="2" name="内容占位符 1"/>
          <p:cNvSpPr>
            <a:spLocks noGrp="1"/>
          </p:cNvSpPr>
          <p:nvPr>
            <p:ph idx="1"/>
          </p:nvPr>
        </p:nvSpPr>
        <p:spPr>
          <a:xfrm>
            <a:off x="152400" y="1066800"/>
            <a:ext cx="7924800" cy="2434208"/>
          </a:xfrm>
        </p:spPr>
        <p:txBody>
          <a:bodyPr/>
          <a:lstStyle/>
          <a:p>
            <a:r>
              <a:rPr lang="zh-CN" altLang="en-US" sz="2400" dirty="0" smtClean="0"/>
              <a:t>王家南：搜集资料，画图</a:t>
            </a:r>
            <a:endParaRPr lang="en-US" altLang="zh-CN" sz="2400" dirty="0" smtClean="0"/>
          </a:p>
          <a:p>
            <a:r>
              <a:rPr lang="zh-CN" altLang="en-US" sz="2400" dirty="0"/>
              <a:t>王敏</a:t>
            </a:r>
            <a:r>
              <a:rPr lang="zh-CN" altLang="en-US" sz="2400" dirty="0" smtClean="0"/>
              <a:t>星：搜集资料</a:t>
            </a:r>
            <a:endParaRPr lang="en-US" altLang="zh-CN" sz="2400" dirty="0" smtClean="0"/>
          </a:p>
          <a:p>
            <a:r>
              <a:rPr lang="zh-CN" altLang="en-US" sz="2400" dirty="0" smtClean="0"/>
              <a:t>薛雅文：制作</a:t>
            </a:r>
            <a:r>
              <a:rPr lang="en-US" altLang="zh-CN" sz="2400" dirty="0" smtClean="0"/>
              <a:t>PPT</a:t>
            </a:r>
            <a:r>
              <a:rPr lang="zh-CN" altLang="en-US" sz="2400" dirty="0" smtClean="0"/>
              <a:t>，部分画图</a:t>
            </a:r>
            <a:endParaRPr lang="en-US" altLang="zh-CN" sz="2400" dirty="0" smtClean="0"/>
          </a:p>
          <a:p>
            <a:r>
              <a:rPr lang="zh-CN" altLang="en-US" sz="2400" dirty="0" smtClean="0"/>
              <a:t>茹敏杰：搜集资料</a:t>
            </a:r>
            <a:endParaRPr lang="en-US" altLang="zh-CN" sz="2400" dirty="0" smtClean="0"/>
          </a:p>
          <a:p>
            <a:r>
              <a:rPr lang="zh-CN" altLang="en-US" sz="2400" dirty="0"/>
              <a:t>王浩</a:t>
            </a:r>
            <a:r>
              <a:rPr lang="zh-CN" altLang="en-US" sz="2400" dirty="0" smtClean="0"/>
              <a:t>楠：搜集资料</a:t>
            </a:r>
            <a:endParaRPr lang="en-US" altLang="zh-CN" sz="2400" dirty="0" smtClean="0"/>
          </a:p>
        </p:txBody>
      </p:sp>
    </p:spTree>
    <p:extLst>
      <p:ext uri="{BB962C8B-B14F-4D97-AF65-F5344CB8AC3E}">
        <p14:creationId xmlns:p14="http://schemas.microsoft.com/office/powerpoint/2010/main" val="144725129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矩形 16385"/>
          <p:cNvSpPr/>
          <p:nvPr/>
        </p:nvSpPr>
        <p:spPr>
          <a:xfrm>
            <a:off x="990600" y="2209800"/>
            <a:ext cx="4572000" cy="533400"/>
          </a:xfrm>
          <a:prstGeom prst="rect">
            <a:avLst/>
          </a:prstGeom>
        </p:spPr>
        <p:txBody>
          <a:bodyPr wrap="none" fromWordArt="1">
            <a:prstTxWarp prst="textDeflate">
              <a:avLst>
                <a:gd name="adj" fmla="val 0"/>
              </a:avLst>
            </a:prstTxWarp>
            <a:normAutofit fontScale="62500" lnSpcReduction="20000"/>
          </a:bodyPr>
          <a:lstStyle/>
          <a:p>
            <a:pPr algn="ctr"/>
            <a:r>
              <a:rPr lang="zh-CN" altLang="en-US" sz="5400" b="1">
                <a:ln w="28575" cap="flat" cmpd="sng">
                  <a:solidFill>
                    <a:srgbClr val="FFFFFF"/>
                  </a:solidFill>
                  <a:prstDash val="solid"/>
                  <a:round/>
                  <a:headEnd type="none" w="med" len="med"/>
                  <a:tailEnd type="none" w="med" len="med"/>
                </a:ln>
                <a:gradFill rotWithShape="1">
                  <a:gsLst>
                    <a:gs pos="0">
                      <a:schemeClr val="accent2"/>
                    </a:gs>
                    <a:gs pos="100000">
                      <a:schemeClr val="tx2"/>
                    </a:gs>
                  </a:gsLst>
                  <a:lin ang="5400000" scaled="1"/>
                  <a:tileRect/>
                </a:gradFill>
                <a:latin typeface="Verdana" panose="020B0604030504040204" pitchFamily="2" charset="0"/>
                <a:ea typeface="Verdana" panose="020B0604030504040204" pitchFamily="2" charset="0"/>
              </a:rPr>
              <a:t>Thank You !</a:t>
            </a: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标题 6145"/>
          <p:cNvSpPr>
            <a:spLocks noGrp="1"/>
          </p:cNvSpPr>
          <p:nvPr>
            <p:ph type="title"/>
          </p:nvPr>
        </p:nvSpPr>
        <p:spPr>
          <a:ln/>
        </p:spPr>
        <p:txBody>
          <a:bodyPr anchor="ctr"/>
          <a:lstStyle/>
          <a:p>
            <a:r>
              <a:rPr lang="en-US" altLang="zh-CN">
                <a:ea typeface="黑体" panose="02010609060101010101" pitchFamily="2" charset="-122"/>
              </a:rPr>
              <a:t>1.</a:t>
            </a:r>
            <a:r>
              <a:rPr lang="zh-CN" altLang="en-US">
                <a:ea typeface="黑体" panose="02010609060101010101" pitchFamily="2" charset="-122"/>
              </a:rPr>
              <a:t>用例图</a:t>
            </a:r>
          </a:p>
        </p:txBody>
      </p:sp>
      <p:sp>
        <p:nvSpPr>
          <p:cNvPr id="6146" name="文本占位符 6151"/>
          <p:cNvSpPr>
            <a:spLocks noGrp="1"/>
          </p:cNvSpPr>
          <p:nvPr>
            <p:ph idx="1"/>
          </p:nvPr>
        </p:nvSpPr>
        <p:spPr>
          <a:xfrm>
            <a:off x="809625" y="1176338"/>
            <a:ext cx="6438900" cy="1519237"/>
          </a:xfrm>
          <a:ln/>
        </p:spPr>
        <p:txBody>
          <a:bodyPr anchor="t"/>
          <a:lstStyle/>
          <a:p>
            <a:r>
              <a:rPr lang="zh-CN" altLang="en-US" sz="2400">
                <a:ea typeface="黑体" panose="02010609060101010101" pitchFamily="2" charset="-122"/>
              </a:rPr>
              <a:t>是从用户的角度来描述系统所实现的功能，它标明了用例的参与者，同时确定参与者与用例之间的关联关系。</a:t>
            </a:r>
          </a:p>
          <a:p>
            <a:endParaRPr lang="zh-CN" altLang="en-US" sz="2400">
              <a:ea typeface="黑体" panose="02010609060101010101" pitchFamily="2" charset="-122"/>
            </a:endParaRPr>
          </a:p>
        </p:txBody>
      </p:sp>
      <p:pic>
        <p:nvPicPr>
          <p:cNvPr id="6147" name="图片 1"/>
          <p:cNvPicPr>
            <a:picLocks noChangeAspect="1"/>
          </p:cNvPicPr>
          <p:nvPr/>
        </p:nvPicPr>
        <p:blipFill>
          <a:blip r:embed="rId2"/>
          <a:srcRect l="30769" t="23514" r="11584" b="41205"/>
          <a:stretch>
            <a:fillRect/>
          </a:stretch>
        </p:blipFill>
        <p:spPr>
          <a:xfrm>
            <a:off x="1565275" y="2997200"/>
            <a:ext cx="5683250" cy="2609850"/>
          </a:xfrm>
          <a:prstGeom prst="rect">
            <a:avLst/>
          </a:prstGeom>
          <a:noFill/>
          <a:ln w="9525">
            <a:noFill/>
          </a:ln>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标题 7169"/>
          <p:cNvSpPr>
            <a:spLocks noGrp="1"/>
          </p:cNvSpPr>
          <p:nvPr>
            <p:ph type="title"/>
          </p:nvPr>
        </p:nvSpPr>
        <p:spPr>
          <a:ln/>
        </p:spPr>
        <p:txBody>
          <a:bodyPr anchor="ctr"/>
          <a:lstStyle/>
          <a:p>
            <a:r>
              <a:rPr lang="en-US" altLang="x-none" dirty="0">
                <a:ea typeface="黑体" panose="02010609060101010101" pitchFamily="2" charset="-122"/>
              </a:rPr>
              <a:t>1.1</a:t>
            </a:r>
            <a:r>
              <a:rPr lang="zh-CN" altLang="en-US" dirty="0">
                <a:ea typeface="黑体" panose="02010609060101010101" pitchFamily="2" charset="-122"/>
              </a:rPr>
              <a:t>参与者</a:t>
            </a:r>
          </a:p>
        </p:txBody>
      </p:sp>
      <p:sp>
        <p:nvSpPr>
          <p:cNvPr id="7170" name="文本框 2"/>
          <p:cNvSpPr txBox="1"/>
          <p:nvPr/>
        </p:nvSpPr>
        <p:spPr>
          <a:xfrm>
            <a:off x="352425" y="1081088"/>
            <a:ext cx="6705600" cy="1189037"/>
          </a:xfrm>
          <a:prstGeom prst="rect">
            <a:avLst/>
          </a:prstGeom>
          <a:noFill/>
          <a:ln w="9525">
            <a:noFill/>
          </a:ln>
        </p:spPr>
        <p:txBody>
          <a:bodyPr wrap="square" anchor="t">
            <a:spAutoFit/>
          </a:bodyPr>
          <a:lstStyle/>
          <a:p>
            <a:pPr lvl="0" indent="0"/>
            <a:r>
              <a:rPr lang="zh-CN" altLang="en-US">
                <a:latin typeface="Arial" panose="020B0604020202020204" pitchFamily="34" charset="0"/>
                <a:ea typeface="Arial" panose="020B0604020202020204" pitchFamily="34" charset="0"/>
              </a:rPr>
              <a:t>分为</a:t>
            </a:r>
            <a:r>
              <a:rPr lang="en-US" altLang="zh-CN">
                <a:latin typeface="Arial" panose="020B0604020202020204" pitchFamily="34" charset="0"/>
                <a:ea typeface="Arial" panose="020B0604020202020204" pitchFamily="34" charset="0"/>
              </a:rPr>
              <a:t>3</a:t>
            </a:r>
            <a:r>
              <a:rPr lang="zh-CN" altLang="en-US">
                <a:latin typeface="Arial" panose="020B0604020202020204" pitchFamily="34" charset="0"/>
                <a:ea typeface="Arial" panose="020B0604020202020204" pitchFamily="34" charset="0"/>
              </a:rPr>
              <a:t>类：</a:t>
            </a:r>
          </a:p>
          <a:p>
            <a:pPr lvl="0" indent="0"/>
            <a:r>
              <a:rPr lang="zh-CN" altLang="en-US">
                <a:latin typeface="Arial" panose="020B0604020202020204" pitchFamily="34" charset="0"/>
                <a:ea typeface="Arial" panose="020B0604020202020204" pitchFamily="34" charset="0"/>
              </a:rPr>
              <a:t>             </a:t>
            </a:r>
            <a:r>
              <a:rPr lang="en-US" altLang="zh-CN">
                <a:latin typeface="Arial" panose="020B0604020202020204" pitchFamily="34" charset="0"/>
                <a:ea typeface="Arial" panose="020B0604020202020204" pitchFamily="34" charset="0"/>
              </a:rPr>
              <a:t>1.</a:t>
            </a:r>
            <a:r>
              <a:rPr lang="zh-CN" altLang="en-US">
                <a:latin typeface="Arial" panose="020B0604020202020204" pitchFamily="34" charset="0"/>
                <a:ea typeface="Arial" panose="020B0604020202020204" pitchFamily="34" charset="0"/>
              </a:rPr>
              <a:t>用户</a:t>
            </a:r>
          </a:p>
          <a:p>
            <a:pPr lvl="0" indent="0"/>
            <a:r>
              <a:rPr lang="zh-CN" altLang="en-US">
                <a:latin typeface="Arial" panose="020B0604020202020204" pitchFamily="34" charset="0"/>
                <a:ea typeface="Arial" panose="020B0604020202020204" pitchFamily="34" charset="0"/>
              </a:rPr>
              <a:t>             </a:t>
            </a:r>
            <a:r>
              <a:rPr lang="en-US" altLang="zh-CN">
                <a:latin typeface="Arial" panose="020B0604020202020204" pitchFamily="34" charset="0"/>
                <a:ea typeface="Arial" panose="020B0604020202020204" pitchFamily="34" charset="0"/>
              </a:rPr>
              <a:t>2.</a:t>
            </a:r>
            <a:r>
              <a:rPr lang="zh-CN" altLang="en-US">
                <a:latin typeface="Arial" panose="020B0604020202020204" pitchFamily="34" charset="0"/>
                <a:ea typeface="Arial" panose="020B0604020202020204" pitchFamily="34" charset="0"/>
              </a:rPr>
              <a:t>与系统交互的外部系统</a:t>
            </a:r>
          </a:p>
          <a:p>
            <a:pPr lvl="0" indent="0"/>
            <a:r>
              <a:rPr lang="zh-CN" altLang="en-US">
                <a:latin typeface="Arial" panose="020B0604020202020204" pitchFamily="34" charset="0"/>
                <a:ea typeface="Arial" panose="020B0604020202020204" pitchFamily="34" charset="0"/>
              </a:rPr>
              <a:t>             </a:t>
            </a:r>
            <a:r>
              <a:rPr lang="en-US" altLang="zh-CN">
                <a:latin typeface="Arial" panose="020B0604020202020204" pitchFamily="34" charset="0"/>
                <a:ea typeface="Arial" panose="020B0604020202020204" pitchFamily="34" charset="0"/>
              </a:rPr>
              <a:t>3.</a:t>
            </a:r>
            <a:r>
              <a:rPr lang="zh-CN" altLang="en-US">
                <a:latin typeface="Arial" panose="020B0604020202020204" pitchFamily="34" charset="0"/>
                <a:ea typeface="Arial" panose="020B0604020202020204" pitchFamily="34" charset="0"/>
              </a:rPr>
              <a:t>其他运行程序</a:t>
            </a:r>
          </a:p>
        </p:txBody>
      </p:sp>
      <p:sp>
        <p:nvSpPr>
          <p:cNvPr id="7171" name="文本框 4"/>
          <p:cNvSpPr txBox="1"/>
          <p:nvPr/>
        </p:nvSpPr>
        <p:spPr>
          <a:xfrm>
            <a:off x="542925" y="3067050"/>
            <a:ext cx="6705600" cy="639763"/>
          </a:xfrm>
          <a:prstGeom prst="rect">
            <a:avLst/>
          </a:prstGeom>
          <a:noFill/>
          <a:ln w="9525">
            <a:noFill/>
          </a:ln>
        </p:spPr>
        <p:txBody>
          <a:bodyPr wrap="square" anchor="t">
            <a:spAutoFit/>
          </a:bodyPr>
          <a:lstStyle/>
          <a:p>
            <a:pPr lvl="0" indent="0"/>
            <a:r>
              <a:rPr lang="zh-CN" altLang="en-US">
                <a:latin typeface="Arial" panose="020B0604020202020204" pitchFamily="34" charset="0"/>
                <a:ea typeface="Arial" panose="020B0604020202020204" pitchFamily="34" charset="0"/>
              </a:rPr>
              <a:t>之间的关系：</a:t>
            </a:r>
          </a:p>
          <a:p>
            <a:pPr lvl="0" indent="0"/>
            <a:r>
              <a:rPr lang="zh-CN" altLang="en-US">
                <a:latin typeface="Arial" panose="020B0604020202020204" pitchFamily="34" charset="0"/>
                <a:ea typeface="Arial" panose="020B0604020202020204" pitchFamily="34" charset="0"/>
              </a:rPr>
              <a:t>             </a:t>
            </a:r>
            <a:r>
              <a:rPr lang="en-US" altLang="zh-CN">
                <a:latin typeface="Arial" panose="020B0604020202020204" pitchFamily="34" charset="0"/>
                <a:ea typeface="Arial" panose="020B0604020202020204" pitchFamily="34" charset="0"/>
              </a:rPr>
              <a:t>1.</a:t>
            </a:r>
            <a:r>
              <a:rPr lang="zh-CN" altLang="en-US">
                <a:latin typeface="Arial" panose="020B0604020202020204" pitchFamily="34" charset="0"/>
                <a:ea typeface="Arial" panose="020B0604020202020204" pitchFamily="34" charset="0"/>
              </a:rPr>
              <a:t>可以用泛化关系来表示多个参与者之间的公共行为</a:t>
            </a:r>
          </a:p>
        </p:txBody>
      </p:sp>
      <p:pic>
        <p:nvPicPr>
          <p:cNvPr id="7172" name="图片 1" descr="用例之间的泛化关系"/>
          <p:cNvPicPr>
            <a:picLocks noChangeAspect="1"/>
          </p:cNvPicPr>
          <p:nvPr/>
        </p:nvPicPr>
        <p:blipFill>
          <a:blip r:embed="rId2"/>
          <a:srcRect l="31419" t="22180" r="10934" b="34970"/>
          <a:stretch>
            <a:fillRect/>
          </a:stretch>
        </p:blipFill>
        <p:spPr>
          <a:xfrm>
            <a:off x="1909763" y="3944938"/>
            <a:ext cx="4852987" cy="2705100"/>
          </a:xfrm>
          <a:prstGeom prst="rect">
            <a:avLst/>
          </a:prstGeom>
          <a:noFill/>
          <a:ln w="9525">
            <a:noFill/>
          </a:ln>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标题 7169"/>
          <p:cNvSpPr>
            <a:spLocks noGrp="1"/>
          </p:cNvSpPr>
          <p:nvPr>
            <p:ph type="title"/>
          </p:nvPr>
        </p:nvSpPr>
        <p:spPr>
          <a:ln/>
        </p:spPr>
        <p:txBody>
          <a:bodyPr anchor="ctr"/>
          <a:lstStyle/>
          <a:p>
            <a:r>
              <a:rPr lang="en-US" altLang="x-none" dirty="0">
                <a:ea typeface="黑体" panose="02010609060101010101" pitchFamily="2" charset="-122"/>
              </a:rPr>
              <a:t>1.1</a:t>
            </a:r>
            <a:r>
              <a:rPr lang="zh-CN" altLang="en-US" dirty="0">
                <a:ea typeface="黑体" panose="02010609060101010101" pitchFamily="2" charset="-122"/>
              </a:rPr>
              <a:t>参与者</a:t>
            </a:r>
          </a:p>
        </p:txBody>
      </p:sp>
      <p:sp>
        <p:nvSpPr>
          <p:cNvPr id="8194" name="文本框 4"/>
          <p:cNvSpPr txBox="1"/>
          <p:nvPr/>
        </p:nvSpPr>
        <p:spPr>
          <a:xfrm>
            <a:off x="352425" y="1181100"/>
            <a:ext cx="6705600" cy="1189038"/>
          </a:xfrm>
          <a:prstGeom prst="rect">
            <a:avLst/>
          </a:prstGeom>
          <a:noFill/>
          <a:ln w="9525">
            <a:noFill/>
          </a:ln>
        </p:spPr>
        <p:txBody>
          <a:bodyPr wrap="square" anchor="t">
            <a:spAutoFit/>
          </a:bodyPr>
          <a:lstStyle/>
          <a:p>
            <a:pPr lvl="0" indent="0"/>
            <a:r>
              <a:rPr lang="zh-CN" altLang="en-US">
                <a:latin typeface="Arial" panose="020B0604020202020204" pitchFamily="34" charset="0"/>
                <a:ea typeface="Arial" panose="020B0604020202020204" pitchFamily="34" charset="0"/>
              </a:rPr>
              <a:t>之间的关系：</a:t>
            </a:r>
          </a:p>
          <a:p>
            <a:pPr lvl="0" indent="0"/>
            <a:r>
              <a:rPr lang="zh-CN" altLang="en-US">
                <a:latin typeface="Arial" panose="020B0604020202020204" pitchFamily="34" charset="0"/>
                <a:ea typeface="Arial" panose="020B0604020202020204" pitchFamily="34" charset="0"/>
              </a:rPr>
              <a:t>             </a:t>
            </a:r>
            <a:r>
              <a:rPr lang="en-US" altLang="zh-CN">
                <a:latin typeface="Arial" panose="020B0604020202020204" pitchFamily="34" charset="0"/>
                <a:ea typeface="Arial" panose="020B0604020202020204" pitchFamily="34" charset="0"/>
              </a:rPr>
              <a:t>2.</a:t>
            </a:r>
            <a:r>
              <a:rPr lang="zh-CN" altLang="en-US">
                <a:latin typeface="Arial" panose="020B0604020202020204" pitchFamily="34" charset="0"/>
                <a:ea typeface="Arial" panose="020B0604020202020204" pitchFamily="34" charset="0"/>
              </a:rPr>
              <a:t>包含关系</a:t>
            </a:r>
          </a:p>
          <a:p>
            <a:pPr lvl="0" indent="0"/>
            <a:r>
              <a:rPr lang="zh-CN" altLang="en-US">
                <a:latin typeface="Arial" panose="020B0604020202020204" pitchFamily="34" charset="0"/>
                <a:ea typeface="Arial" panose="020B0604020202020204" pitchFamily="34" charset="0"/>
              </a:rPr>
              <a:t>                包含用例称为客户用例</a:t>
            </a:r>
          </a:p>
          <a:p>
            <a:pPr lvl="0" indent="0"/>
            <a:r>
              <a:rPr lang="zh-CN" altLang="en-US">
                <a:latin typeface="Arial" panose="020B0604020202020204" pitchFamily="34" charset="0"/>
                <a:ea typeface="Arial" panose="020B0604020202020204" pitchFamily="34" charset="0"/>
              </a:rPr>
              <a:t>                被包含用例称为提供者用例</a:t>
            </a:r>
          </a:p>
        </p:txBody>
      </p:sp>
      <p:pic>
        <p:nvPicPr>
          <p:cNvPr id="2" name="图片 1" descr="用例抱哈"/>
          <p:cNvPicPr>
            <a:picLocks noChangeAspect="1"/>
          </p:cNvPicPr>
          <p:nvPr/>
        </p:nvPicPr>
        <p:blipFill>
          <a:blip r:embed="rId2"/>
          <a:srcRect l="31103" t="17235" r="11251" b="33615"/>
          <a:stretch>
            <a:fillRect/>
          </a:stretch>
        </p:blipFill>
        <p:spPr>
          <a:xfrm>
            <a:off x="1286510" y="2524760"/>
            <a:ext cx="5641340" cy="3607435"/>
          </a:xfrm>
          <a:prstGeom prst="rect">
            <a:avLst/>
          </a:prstGeom>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标题 7169"/>
          <p:cNvSpPr>
            <a:spLocks noGrp="1"/>
          </p:cNvSpPr>
          <p:nvPr>
            <p:ph type="title"/>
          </p:nvPr>
        </p:nvSpPr>
        <p:spPr/>
        <p:txBody>
          <a:bodyPr anchor="ctr"/>
          <a:lstStyle/>
          <a:p>
            <a:r>
              <a:rPr lang="en-US" altLang="x-none" dirty="0">
                <a:ea typeface="黑体" panose="02010609060101010101" pitchFamily="2" charset="-122"/>
              </a:rPr>
              <a:t>1.1</a:t>
            </a:r>
            <a:r>
              <a:rPr lang="zh-CN" altLang="en-US" dirty="0">
                <a:ea typeface="黑体" panose="02010609060101010101" pitchFamily="2" charset="-122"/>
              </a:rPr>
              <a:t>参与者</a:t>
            </a:r>
          </a:p>
        </p:txBody>
      </p:sp>
      <p:sp>
        <p:nvSpPr>
          <p:cNvPr id="8194" name="文本框 4"/>
          <p:cNvSpPr txBox="1"/>
          <p:nvPr/>
        </p:nvSpPr>
        <p:spPr>
          <a:xfrm>
            <a:off x="247650" y="1325245"/>
            <a:ext cx="6705600" cy="914400"/>
          </a:xfrm>
          <a:prstGeom prst="rect">
            <a:avLst/>
          </a:prstGeom>
          <a:noFill/>
          <a:ln w="9525">
            <a:noFill/>
          </a:ln>
        </p:spPr>
        <p:txBody>
          <a:bodyPr wrap="square" anchor="t">
            <a:spAutoFit/>
          </a:bodyPr>
          <a:lstStyle/>
          <a:p>
            <a:pPr lvl="0" indent="0"/>
            <a:r>
              <a:rPr lang="zh-CN" altLang="en-US">
                <a:latin typeface="Arial" panose="020B0604020202020204" pitchFamily="34" charset="0"/>
                <a:ea typeface="Arial" panose="020B0604020202020204" pitchFamily="34" charset="0"/>
              </a:rPr>
              <a:t>之间的关系：</a:t>
            </a:r>
          </a:p>
          <a:p>
            <a:pPr lvl="0" indent="0"/>
            <a:r>
              <a:rPr lang="zh-CN" altLang="en-US">
                <a:latin typeface="Arial" panose="020B0604020202020204" pitchFamily="34" charset="0"/>
                <a:ea typeface="Arial" panose="020B0604020202020204" pitchFamily="34" charset="0"/>
              </a:rPr>
              <a:t>             </a:t>
            </a:r>
            <a:r>
              <a:rPr lang="en-US" altLang="zh-CN">
                <a:latin typeface="Arial" panose="020B0604020202020204" pitchFamily="34" charset="0"/>
                <a:ea typeface="Arial" panose="020B0604020202020204" pitchFamily="34" charset="0"/>
              </a:rPr>
              <a:t>3.</a:t>
            </a:r>
            <a:r>
              <a:rPr lang="zh-CN" altLang="en-US">
                <a:latin typeface="Arial" panose="020B0604020202020204" pitchFamily="34" charset="0"/>
                <a:ea typeface="Arial" panose="020B0604020202020204" pitchFamily="34" charset="0"/>
              </a:rPr>
              <a:t>扩展关系：把新行为插入到已有用例的方法</a:t>
            </a:r>
          </a:p>
          <a:p>
            <a:pPr lvl="0" indent="0"/>
            <a:r>
              <a:rPr lang="zh-CN" altLang="en-US">
                <a:latin typeface="Arial" panose="020B0604020202020204" pitchFamily="34" charset="0"/>
                <a:ea typeface="Arial" panose="020B0604020202020204" pitchFamily="34" charset="0"/>
              </a:rPr>
              <a:t>            </a:t>
            </a:r>
          </a:p>
        </p:txBody>
      </p:sp>
      <p:pic>
        <p:nvPicPr>
          <p:cNvPr id="2" name="图片 1" descr="用例扩展"/>
          <p:cNvPicPr>
            <a:picLocks noChangeAspect="1"/>
          </p:cNvPicPr>
          <p:nvPr/>
        </p:nvPicPr>
        <p:blipFill>
          <a:blip r:embed="rId2"/>
          <a:srcRect l="30186" t="18391" r="10276" b="32470"/>
          <a:stretch>
            <a:fillRect/>
          </a:stretch>
        </p:blipFill>
        <p:spPr>
          <a:xfrm>
            <a:off x="956945" y="2239645"/>
            <a:ext cx="6291580" cy="3894455"/>
          </a:xfrm>
          <a:prstGeom prst="rect">
            <a:avLst/>
          </a:prstGeom>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标题 7169"/>
          <p:cNvSpPr>
            <a:spLocks noGrp="1"/>
          </p:cNvSpPr>
          <p:nvPr>
            <p:ph type="title"/>
          </p:nvPr>
        </p:nvSpPr>
        <p:spPr/>
        <p:txBody>
          <a:bodyPr anchor="ctr"/>
          <a:lstStyle/>
          <a:p>
            <a:r>
              <a:rPr lang="en-US" altLang="x-none" dirty="0">
                <a:ea typeface="黑体" panose="02010609060101010101" pitchFamily="2" charset="-122"/>
              </a:rPr>
              <a:t>1.1</a:t>
            </a:r>
            <a:r>
              <a:rPr lang="zh-CN" altLang="en-US" dirty="0">
                <a:ea typeface="黑体" panose="02010609060101010101" pitchFamily="2" charset="-122"/>
              </a:rPr>
              <a:t>用例图</a:t>
            </a:r>
          </a:p>
        </p:txBody>
      </p:sp>
      <p:pic>
        <p:nvPicPr>
          <p:cNvPr id="2" name="图片 1" descr="服务用例图"/>
          <p:cNvPicPr>
            <a:picLocks noChangeAspect="1"/>
          </p:cNvPicPr>
          <p:nvPr/>
        </p:nvPicPr>
        <p:blipFill>
          <a:blip r:embed="rId2"/>
          <a:srcRect l="29527" t="11390" r="2425" b="33159"/>
          <a:stretch>
            <a:fillRect/>
          </a:stretch>
        </p:blipFill>
        <p:spPr>
          <a:xfrm>
            <a:off x="487680" y="1510665"/>
            <a:ext cx="7047230" cy="4307205"/>
          </a:xfrm>
          <a:prstGeom prst="rect">
            <a:avLst/>
          </a:prstGeom>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 8193"/>
          <p:cNvSpPr>
            <a:spLocks noGrp="1"/>
          </p:cNvSpPr>
          <p:nvPr>
            <p:ph type="title"/>
          </p:nvPr>
        </p:nvSpPr>
        <p:spPr>
          <a:ln/>
        </p:spPr>
        <p:txBody>
          <a:bodyPr anchor="ctr"/>
          <a:lstStyle/>
          <a:p>
            <a:r>
              <a:rPr lang="en-US" altLang="zh-CN">
                <a:ea typeface="黑体" panose="02010609060101010101" pitchFamily="2" charset="-122"/>
              </a:rPr>
              <a:t>2 </a:t>
            </a:r>
            <a:r>
              <a:rPr lang="zh-CN" altLang="en-US">
                <a:ea typeface="黑体" panose="02010609060101010101" pitchFamily="2" charset="-122"/>
              </a:rPr>
              <a:t>类图</a:t>
            </a:r>
          </a:p>
        </p:txBody>
      </p:sp>
      <p:sp>
        <p:nvSpPr>
          <p:cNvPr id="9221" name="文本占位符 8197"/>
          <p:cNvSpPr>
            <a:spLocks noGrp="1"/>
          </p:cNvSpPr>
          <p:nvPr>
            <p:ph idx="1"/>
          </p:nvPr>
        </p:nvSpPr>
        <p:spPr>
          <a:xfrm>
            <a:off x="179512" y="1628801"/>
            <a:ext cx="7948613" cy="1440160"/>
          </a:xfrm>
          <a:ln/>
        </p:spPr>
        <p:txBody>
          <a:bodyPr anchor="t"/>
          <a:lstStyle/>
          <a:p>
            <a:r>
              <a:rPr lang="zh-CN" altLang="en-US" sz="2400" dirty="0" smtClean="0">
                <a:latin typeface="黑体" panose="02010609060101010101" pitchFamily="2" charset="-122"/>
                <a:ea typeface="黑体" panose="02010609060101010101" pitchFamily="2" charset="-122"/>
              </a:rPr>
              <a:t>类：面向对象系统组织结构的中心</a:t>
            </a:r>
            <a:endParaRPr lang="en-US" altLang="zh-CN" sz="2400" dirty="0" smtClean="0">
              <a:latin typeface="黑体" panose="02010609060101010101" pitchFamily="2" charset="-122"/>
              <a:ea typeface="黑体" panose="02010609060101010101" pitchFamily="2" charset="-122"/>
            </a:endParaRPr>
          </a:p>
          <a:p>
            <a:r>
              <a:rPr lang="zh-CN" altLang="en-US" sz="2400" dirty="0" smtClean="0">
                <a:latin typeface="黑体" panose="02010609060101010101" pitchFamily="2" charset="-122"/>
                <a:ea typeface="黑体" panose="02010609060101010101" pitchFamily="2" charset="-122"/>
              </a:rPr>
              <a:t>接口：被用于描述类或构件所提供的服务</a:t>
            </a:r>
            <a:endParaRPr lang="zh-CN" altLang="en-US" sz="2400" dirty="0">
              <a:latin typeface="黑体" panose="02010609060101010101" pitchFamily="2" charset="-122"/>
              <a:ea typeface="黑体" panose="02010609060101010101" pitchFamily="2" charset="-122"/>
            </a:endParaRPr>
          </a:p>
        </p:txBody>
      </p:sp>
      <p:sp>
        <p:nvSpPr>
          <p:cNvPr id="2" name="TextBox 1"/>
          <p:cNvSpPr txBox="1"/>
          <p:nvPr/>
        </p:nvSpPr>
        <p:spPr>
          <a:xfrm>
            <a:off x="323528" y="1052736"/>
            <a:ext cx="7200800" cy="369332"/>
          </a:xfrm>
          <a:prstGeom prst="rect">
            <a:avLst/>
          </a:prstGeom>
          <a:noFill/>
        </p:spPr>
        <p:txBody>
          <a:bodyPr wrap="square" rtlCol="0">
            <a:spAutoFit/>
          </a:bodyPr>
          <a:lstStyle/>
          <a:p>
            <a:r>
              <a:rPr lang="zh-CN" altLang="en-US" dirty="0" smtClean="0"/>
              <a:t>是显示一组类，接口，协作以及它们之间关系的图</a:t>
            </a:r>
            <a:endParaRPr lang="zh-CN" altLang="en-US" dirty="0"/>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282TGp_biz_light">
  <a:themeElements>
    <a:clrScheme name="">
      <a:dk1>
        <a:srgbClr val="2C3766"/>
      </a:dk1>
      <a:lt1>
        <a:srgbClr val="FFFFFF"/>
      </a:lt1>
      <a:dk2>
        <a:srgbClr val="000000"/>
      </a:dk2>
      <a:lt2>
        <a:srgbClr val="DDDDDD"/>
      </a:lt2>
      <a:accent1>
        <a:srgbClr val="25557B"/>
      </a:accent1>
      <a:accent2>
        <a:srgbClr val="E4C244"/>
      </a:accent2>
      <a:accent3>
        <a:srgbClr val="FFFFFF"/>
      </a:accent3>
      <a:accent4>
        <a:srgbClr val="242E57"/>
      </a:accent4>
      <a:accent5>
        <a:srgbClr val="ABB4BF"/>
      </a:accent5>
      <a:accent6>
        <a:srgbClr val="CCAE3C"/>
      </a:accent6>
      <a:hlink>
        <a:srgbClr val="153047"/>
      </a:hlink>
      <a:folHlink>
        <a:srgbClr val="A18317"/>
      </a:folHlink>
    </a:clrScheme>
    <a:fontScheme nam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
        <a:dk1>
          <a:srgbClr val="35567B"/>
        </a:dk1>
        <a:lt1>
          <a:srgbClr val="FFFFFF"/>
        </a:lt1>
        <a:dk2>
          <a:srgbClr val="000000"/>
        </a:dk2>
        <a:lt2>
          <a:srgbClr val="DDDDDD"/>
        </a:lt2>
        <a:accent1>
          <a:srgbClr val="8399A1"/>
        </a:accent1>
        <a:accent2>
          <a:srgbClr val="ED8411"/>
        </a:accent2>
        <a:accent3>
          <a:srgbClr val="FFFFFF"/>
        </a:accent3>
        <a:accent4>
          <a:srgbClr val="2C4969"/>
        </a:accent4>
        <a:accent5>
          <a:srgbClr val="C2CACD"/>
        </a:accent5>
        <a:accent6>
          <a:srgbClr val="D4760E"/>
        </a:accent6>
        <a:hlink>
          <a:srgbClr val="47575D"/>
        </a:hlink>
        <a:folHlink>
          <a:srgbClr val="97540B"/>
        </a:folHlink>
      </a:clrScheme>
      <a:clrMap bg1="lt1" tx1="dk1" bg2="lt2" tx2="dk2" accent1="accent1" accent2="accent2" accent3="accent3" accent4="accent4" accent5="accent5" accent6="accent6" hlink="hlink" folHlink="folHlink"/>
    </a:extraClrScheme>
    <a:extraClrScheme>
      <a:clrScheme name="">
        <a:dk1>
          <a:srgbClr val="2C3766"/>
        </a:dk1>
        <a:lt1>
          <a:srgbClr val="FFFFFF"/>
        </a:lt1>
        <a:dk2>
          <a:srgbClr val="000000"/>
        </a:dk2>
        <a:lt2>
          <a:srgbClr val="DDDDDD"/>
        </a:lt2>
        <a:accent1>
          <a:srgbClr val="25557B"/>
        </a:accent1>
        <a:accent2>
          <a:srgbClr val="E4C244"/>
        </a:accent2>
        <a:accent3>
          <a:srgbClr val="FFFFFF"/>
        </a:accent3>
        <a:accent4>
          <a:srgbClr val="242E57"/>
        </a:accent4>
        <a:accent5>
          <a:srgbClr val="ABB4BF"/>
        </a:accent5>
        <a:accent6>
          <a:srgbClr val="CCAE3C"/>
        </a:accent6>
        <a:hlink>
          <a:srgbClr val="153047"/>
        </a:hlink>
        <a:folHlink>
          <a:srgbClr val="A18317"/>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3366"/>
        </a:dk2>
        <a:lt2>
          <a:srgbClr val="C0C0C0"/>
        </a:lt2>
        <a:accent1>
          <a:srgbClr val="0080A3"/>
        </a:accent1>
        <a:accent2>
          <a:srgbClr val="0099CB"/>
        </a:accent2>
        <a:accent3>
          <a:srgbClr val="FFFFFF"/>
        </a:accent3>
        <a:accent4>
          <a:srgbClr val="000000"/>
        </a:accent4>
        <a:accent5>
          <a:srgbClr val="AAC1CE"/>
        </a:accent5>
        <a:accent6>
          <a:srgbClr val="0089B6"/>
        </a:accent6>
        <a:hlink>
          <a:srgbClr val="004254"/>
        </a:hlink>
        <a:folHlink>
          <a:srgbClr val="00729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Cambria-Calibri">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282TGp_biz_light</Template>
  <TotalTime>218</TotalTime>
  <Words>1289</Words>
  <Application>Microsoft Office PowerPoint</Application>
  <PresentationFormat>全屏显示(4:3)</PresentationFormat>
  <Paragraphs>189</Paragraphs>
  <Slides>31</Slides>
  <Notes>0</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31</vt:i4>
      </vt:variant>
    </vt:vector>
  </HeadingPairs>
  <TitlesOfParts>
    <vt:vector size="38" baseType="lpstr">
      <vt:lpstr>Arial</vt:lpstr>
      <vt:lpstr>宋体</vt:lpstr>
      <vt:lpstr>Wingdings</vt:lpstr>
      <vt:lpstr>Verdana</vt:lpstr>
      <vt:lpstr>锐字云字库行楷体1.0</vt:lpstr>
      <vt:lpstr>黑体</vt:lpstr>
      <vt:lpstr>282TGp_biz_light</vt:lpstr>
      <vt:lpstr>UML基础</vt:lpstr>
      <vt:lpstr>目录</vt:lpstr>
      <vt:lpstr>问题</vt:lpstr>
      <vt:lpstr>1.用例图</vt:lpstr>
      <vt:lpstr>1.1参与者</vt:lpstr>
      <vt:lpstr>1.1参与者</vt:lpstr>
      <vt:lpstr>1.1参与者</vt:lpstr>
      <vt:lpstr>1.1用例图</vt:lpstr>
      <vt:lpstr>2 类图</vt:lpstr>
      <vt:lpstr>2.2类之间的关系</vt:lpstr>
      <vt:lpstr>3.对象图</vt:lpstr>
      <vt:lpstr>3.对象图</vt:lpstr>
      <vt:lpstr>４.状态图</vt:lpstr>
      <vt:lpstr>４．1 状态图</vt:lpstr>
      <vt:lpstr>４．2 状态图</vt:lpstr>
      <vt:lpstr>4.3 RSA的事件类型</vt:lpstr>
      <vt:lpstr>5.顺序图</vt:lpstr>
      <vt:lpstr>5 顺序图</vt:lpstr>
      <vt:lpstr>5 顺序图</vt:lpstr>
      <vt:lpstr>6.协作图</vt:lpstr>
      <vt:lpstr>6.协作图</vt:lpstr>
      <vt:lpstr>6.协作图</vt:lpstr>
      <vt:lpstr>提问：</vt:lpstr>
      <vt:lpstr>7.活动图</vt:lpstr>
      <vt:lpstr>7.活动图</vt:lpstr>
      <vt:lpstr>8.组件图</vt:lpstr>
      <vt:lpstr>9.部署图</vt:lpstr>
      <vt:lpstr>ＵＭＬ１．Ｘ与ＵＭＬ２．Ｘ的对比</vt:lpstr>
      <vt:lpstr>参考资料</vt:lpstr>
      <vt:lpstr>小组分工</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UML基础</dc:title>
  <dc:creator>asus</dc:creator>
  <cp:lastModifiedBy>asus</cp:lastModifiedBy>
  <cp:revision>423</cp:revision>
  <dcterms:created xsi:type="dcterms:W3CDTF">2008-01-21T06:19:24Z</dcterms:created>
  <dcterms:modified xsi:type="dcterms:W3CDTF">2016-11-09T09:31:38Z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2052-10.1.0.6029</vt:lpwstr>
  </property>
</Properties>
</file>